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  <p:sldMasterId id="2147483648" r:id="rId2"/>
  </p:sldMasterIdLst>
  <p:notesMasterIdLst>
    <p:notesMasterId r:id="rId27"/>
  </p:notesMasterIdLst>
  <p:sldIdLst>
    <p:sldId id="256" r:id="rId3"/>
    <p:sldId id="281" r:id="rId4"/>
    <p:sldId id="335" r:id="rId5"/>
    <p:sldId id="316" r:id="rId6"/>
    <p:sldId id="317" r:id="rId7"/>
    <p:sldId id="320" r:id="rId8"/>
    <p:sldId id="318" r:id="rId9"/>
    <p:sldId id="323" r:id="rId10"/>
    <p:sldId id="321" r:id="rId11"/>
    <p:sldId id="322" r:id="rId12"/>
    <p:sldId id="319" r:id="rId13"/>
    <p:sldId id="308" r:id="rId14"/>
    <p:sldId id="324" r:id="rId15"/>
    <p:sldId id="326" r:id="rId16"/>
    <p:sldId id="327" r:id="rId17"/>
    <p:sldId id="328" r:id="rId18"/>
    <p:sldId id="325" r:id="rId19"/>
    <p:sldId id="330" r:id="rId20"/>
    <p:sldId id="329" r:id="rId21"/>
    <p:sldId id="331" r:id="rId22"/>
    <p:sldId id="332" r:id="rId23"/>
    <p:sldId id="334" r:id="rId24"/>
    <p:sldId id="314" r:id="rId25"/>
    <p:sldId id="315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082547-CA97-4D1C-85B5-CA97F5DF8A6E}" v="195" dt="2022-07-19T08:09:38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26" autoAdjust="0"/>
    <p:restoredTop sz="95618" autoAdjust="0"/>
  </p:normalViewPr>
  <p:slideViewPr>
    <p:cSldViewPr snapToGrid="0">
      <p:cViewPr varScale="1">
        <p:scale>
          <a:sx n="114" d="100"/>
          <a:sy n="114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uhayeu Pavel (STUD)" userId="S::01117044@pw.edu.pl::ba5b842a-7d82-4890-9024-d8245195bc98" providerId="AD" clId="Web-{F6A2381E-F3DF-3922-4242-323C6B17BC20}"/>
    <pc:docChg chg="modSld">
      <pc:chgData name="Shuhayeu Pavel (STUD)" userId="S::01117044@pw.edu.pl::ba5b842a-7d82-4890-9024-d8245195bc98" providerId="AD" clId="Web-{F6A2381E-F3DF-3922-4242-323C6B17BC20}" dt="2022-06-08T06:55:46.267" v="8" actId="1076"/>
      <pc:docMkLst>
        <pc:docMk/>
      </pc:docMkLst>
      <pc:sldChg chg="addSp modSp">
        <pc:chgData name="Shuhayeu Pavel (STUD)" userId="S::01117044@pw.edu.pl::ba5b842a-7d82-4890-9024-d8245195bc98" providerId="AD" clId="Web-{F6A2381E-F3DF-3922-4242-323C6B17BC20}" dt="2022-06-08T06:55:46.267" v="8" actId="1076"/>
        <pc:sldMkLst>
          <pc:docMk/>
          <pc:sldMk cId="1895018846" sldId="295"/>
        </pc:sldMkLst>
        <pc:spChg chg="mod">
          <ac:chgData name="Shuhayeu Pavel (STUD)" userId="S::01117044@pw.edu.pl::ba5b842a-7d82-4890-9024-d8245195bc98" providerId="AD" clId="Web-{F6A2381E-F3DF-3922-4242-323C6B17BC20}" dt="2022-06-08T06:55:46.267" v="8" actId="1076"/>
          <ac:spMkLst>
            <pc:docMk/>
            <pc:sldMk cId="1895018846" sldId="295"/>
            <ac:spMk id="32" creationId="{AC724872-54CE-05BB-9363-A6ED660AD179}"/>
          </ac:spMkLst>
        </pc:spChg>
        <pc:picChg chg="add mod">
          <ac:chgData name="Shuhayeu Pavel (STUD)" userId="S::01117044@pw.edu.pl::ba5b842a-7d82-4890-9024-d8245195bc98" providerId="AD" clId="Web-{F6A2381E-F3DF-3922-4242-323C6B17BC20}" dt="2022-06-08T06:55:34.735" v="6" actId="14100"/>
          <ac:picMkLst>
            <pc:docMk/>
            <pc:sldMk cId="1895018846" sldId="295"/>
            <ac:picMk id="31" creationId="{69256BF1-0B10-7797-5398-E4FF0783CB1D}"/>
          </ac:picMkLst>
        </pc:picChg>
      </pc:sldChg>
    </pc:docChg>
  </pc:docChgLst>
  <pc:docChgLst>
    <pc:chgData name="Wen Xing" userId="S::wen.xing_sintef.no#ext#@pw.edu.pl::21895af4-208b-4b07-89ab-d84b6afffd34" providerId="AD" clId="Web-{5F783096-DF6B-994F-4D71-F0B820ABCD13}"/>
    <pc:docChg chg="addSld modSld">
      <pc:chgData name="Wen Xing" userId="S::wen.xing_sintef.no#ext#@pw.edu.pl::21895af4-208b-4b07-89ab-d84b6afffd34" providerId="AD" clId="Web-{5F783096-DF6B-994F-4D71-F0B820ABCD13}" dt="2022-06-07T09:26:55.594" v="16" actId="1076"/>
      <pc:docMkLst>
        <pc:docMk/>
      </pc:docMkLst>
      <pc:sldChg chg="modSp new">
        <pc:chgData name="Wen Xing" userId="S::wen.xing_sintef.no#ext#@pw.edu.pl::21895af4-208b-4b07-89ab-d84b6afffd34" providerId="AD" clId="Web-{5F783096-DF6B-994F-4D71-F0B820ABCD13}" dt="2022-06-07T09:26:55.594" v="16" actId="1076"/>
        <pc:sldMkLst>
          <pc:docMk/>
          <pc:sldMk cId="4070593194" sldId="291"/>
        </pc:sldMkLst>
        <pc:spChg chg="mod">
          <ac:chgData name="Wen Xing" userId="S::wen.xing_sintef.no#ext#@pw.edu.pl::21895af4-208b-4b07-89ab-d84b6afffd34" providerId="AD" clId="Web-{5F783096-DF6B-994F-4D71-F0B820ABCD13}" dt="2022-06-07T09:26:40.703" v="15" actId="20577"/>
          <ac:spMkLst>
            <pc:docMk/>
            <pc:sldMk cId="4070593194" sldId="291"/>
            <ac:spMk id="2" creationId="{7EB99F80-679A-A131-B122-8FFAB625A9A6}"/>
          </ac:spMkLst>
        </pc:spChg>
        <pc:spChg chg="mod">
          <ac:chgData name="Wen Xing" userId="S::wen.xing_sintef.no#ext#@pw.edu.pl::21895af4-208b-4b07-89ab-d84b6afffd34" providerId="AD" clId="Web-{5F783096-DF6B-994F-4D71-F0B820ABCD13}" dt="2022-06-07T09:26:55.594" v="16" actId="1076"/>
          <ac:spMkLst>
            <pc:docMk/>
            <pc:sldMk cId="4070593194" sldId="291"/>
            <ac:spMk id="3" creationId="{A684B1D0-C0F2-3D37-F926-4582B3350276}"/>
          </ac:spMkLst>
        </pc:spChg>
      </pc:sldChg>
    </pc:docChg>
  </pc:docChgLst>
  <pc:docChgLst>
    <pc:chgData name="Martsinchyk Aliaksandr (DOKT)" userId="S::01117484@pw.edu.pl::7c3b794a-1bb7-4b67-b051-4433f2832618" providerId="AD" clId="Web-{8831858C-7E94-7293-97C6-0CB0C8EB1739}"/>
    <pc:docChg chg="modSld">
      <pc:chgData name="Martsinchyk Aliaksandr (DOKT)" userId="S::01117484@pw.edu.pl::7c3b794a-1bb7-4b67-b051-4433f2832618" providerId="AD" clId="Web-{8831858C-7E94-7293-97C6-0CB0C8EB1739}" dt="2022-06-07T20:30:44.820" v="7" actId="1076"/>
      <pc:docMkLst>
        <pc:docMk/>
      </pc:docMkLst>
      <pc:sldChg chg="addSp modSp">
        <pc:chgData name="Martsinchyk Aliaksandr (DOKT)" userId="S::01117484@pw.edu.pl::7c3b794a-1bb7-4b67-b051-4433f2832618" providerId="AD" clId="Web-{8831858C-7E94-7293-97C6-0CB0C8EB1739}" dt="2022-06-07T20:30:44.820" v="7" actId="1076"/>
        <pc:sldMkLst>
          <pc:docMk/>
          <pc:sldMk cId="1895018846" sldId="295"/>
        </pc:sldMkLst>
        <pc:spChg chg="mod">
          <ac:chgData name="Martsinchyk Aliaksandr (DOKT)" userId="S::01117484@pw.edu.pl::7c3b794a-1bb7-4b67-b051-4433f2832618" providerId="AD" clId="Web-{8831858C-7E94-7293-97C6-0CB0C8EB1739}" dt="2022-06-07T20:30:29.726" v="4" actId="1076"/>
          <ac:spMkLst>
            <pc:docMk/>
            <pc:sldMk cId="1895018846" sldId="295"/>
            <ac:spMk id="6" creationId="{871029CF-AF1C-57FD-D39A-D8902FE8FD34}"/>
          </ac:spMkLst>
        </pc:spChg>
        <pc:spChg chg="mod">
          <ac:chgData name="Martsinchyk Aliaksandr (DOKT)" userId="S::01117484@pw.edu.pl::7c3b794a-1bb7-4b67-b051-4433f2832618" providerId="AD" clId="Web-{8831858C-7E94-7293-97C6-0CB0C8EB1739}" dt="2022-06-07T20:30:44.820" v="7" actId="1076"/>
          <ac:spMkLst>
            <pc:docMk/>
            <pc:sldMk cId="1895018846" sldId="295"/>
            <ac:spMk id="10" creationId="{AB5CEC24-B5D0-0F0D-1D16-657ADAE7F1D0}"/>
          </ac:spMkLst>
        </pc:spChg>
        <pc:picChg chg="add mod">
          <ac:chgData name="Martsinchyk Aliaksandr (DOKT)" userId="S::01117484@pw.edu.pl::7c3b794a-1bb7-4b67-b051-4433f2832618" providerId="AD" clId="Web-{8831858C-7E94-7293-97C6-0CB0C8EB1739}" dt="2022-06-07T20:30:38.805" v="6" actId="1076"/>
          <ac:picMkLst>
            <pc:docMk/>
            <pc:sldMk cId="1895018846" sldId="295"/>
            <ac:picMk id="3" creationId="{99B3AF8C-4C46-06D5-39A4-92DA5F838AC3}"/>
          </ac:picMkLst>
        </pc:picChg>
      </pc:sldChg>
    </pc:docChg>
  </pc:docChgLst>
  <pc:docChgLst>
    <pc:chgData name="Dybiński Olaf" userId="S::olaf.dybinski@pw.edu.pl::bd4d9c05-017e-4720-b457-048e651362f8" providerId="AD" clId="Web-{0D724C35-A705-6021-7DB5-163A7B967D16}"/>
    <pc:docChg chg="modSld">
      <pc:chgData name="Dybiński Olaf" userId="S::olaf.dybinski@pw.edu.pl::bd4d9c05-017e-4720-b457-048e651362f8" providerId="AD" clId="Web-{0D724C35-A705-6021-7DB5-163A7B967D16}" dt="2022-06-08T07:09:56.944" v="12" actId="20577"/>
      <pc:docMkLst>
        <pc:docMk/>
      </pc:docMkLst>
      <pc:sldChg chg="addSp modSp">
        <pc:chgData name="Dybiński Olaf" userId="S::olaf.dybinski@pw.edu.pl::bd4d9c05-017e-4720-b457-048e651362f8" providerId="AD" clId="Web-{0D724C35-A705-6021-7DB5-163A7B967D16}" dt="2022-06-08T07:09:56.944" v="12" actId="20577"/>
        <pc:sldMkLst>
          <pc:docMk/>
          <pc:sldMk cId="1895018846" sldId="295"/>
        </pc:sldMkLst>
        <pc:spChg chg="mod">
          <ac:chgData name="Dybiński Olaf" userId="S::olaf.dybinski@pw.edu.pl::bd4d9c05-017e-4720-b457-048e651362f8" providerId="AD" clId="Web-{0D724C35-A705-6021-7DB5-163A7B967D16}" dt="2022-06-08T07:09:56.944" v="12" actId="20577"/>
          <ac:spMkLst>
            <pc:docMk/>
            <pc:sldMk cId="1895018846" sldId="295"/>
            <ac:spMk id="12" creationId="{A10946A6-F6C0-53BC-F19C-08FDE0FAD5B5}"/>
          </ac:spMkLst>
        </pc:spChg>
        <pc:picChg chg="add mod">
          <ac:chgData name="Dybiński Olaf" userId="S::olaf.dybinski@pw.edu.pl::bd4d9c05-017e-4720-b457-048e651362f8" providerId="AD" clId="Web-{0D724C35-A705-6021-7DB5-163A7B967D16}" dt="2022-06-08T07:09:26.600" v="4" actId="14100"/>
          <ac:picMkLst>
            <pc:docMk/>
            <pc:sldMk cId="1895018846" sldId="295"/>
            <ac:picMk id="3" creationId="{18D3BC69-4205-0145-9ED6-7BC675825BF3}"/>
          </ac:picMkLst>
        </pc:picChg>
      </pc:sldChg>
    </pc:docChg>
  </pc:docChgLst>
  <pc:docChgLst>
    <pc:chgData name="Gość" userId="S::urn:spo:anon#cc76fbe2a3f673fa810a6d7360abc8266bc1b2f28fbfb68e192f0e943c981c7b::" providerId="AD" clId="Web-{55A729D5-C29F-C340-E920-D4E6D89B3B0D}"/>
    <pc:docChg chg="modSld sldOrd">
      <pc:chgData name="Gość" userId="S::urn:spo:anon#cc76fbe2a3f673fa810a6d7360abc8266bc1b2f28fbfb68e192f0e943c981c7b::" providerId="AD" clId="Web-{55A729D5-C29F-C340-E920-D4E6D89B3B0D}" dt="2022-06-08T06:46:57.040" v="11"/>
      <pc:docMkLst>
        <pc:docMk/>
      </pc:docMkLst>
      <pc:sldChg chg="ord">
        <pc:chgData name="Gość" userId="S::urn:spo:anon#cc76fbe2a3f673fa810a6d7360abc8266bc1b2f28fbfb68e192f0e943c981c7b::" providerId="AD" clId="Web-{55A729D5-C29F-C340-E920-D4E6D89B3B0D}" dt="2022-06-08T06:40:36.082" v="0"/>
        <pc:sldMkLst>
          <pc:docMk/>
          <pc:sldMk cId="3819061179" sldId="292"/>
        </pc:sldMkLst>
      </pc:sldChg>
      <pc:sldChg chg="addSp delSp modSp">
        <pc:chgData name="Gość" userId="S::urn:spo:anon#cc76fbe2a3f673fa810a6d7360abc8266bc1b2f28fbfb68e192f0e943c981c7b::" providerId="AD" clId="Web-{55A729D5-C29F-C340-E920-D4E6D89B3B0D}" dt="2022-06-08T06:46:57.040" v="11"/>
        <pc:sldMkLst>
          <pc:docMk/>
          <pc:sldMk cId="3799360095" sldId="301"/>
        </pc:sldMkLst>
        <pc:picChg chg="add mod">
          <ac:chgData name="Gość" userId="S::urn:spo:anon#cc76fbe2a3f673fa810a6d7360abc8266bc1b2f28fbfb68e192f0e943c981c7b::" providerId="AD" clId="Web-{55A729D5-C29F-C340-E920-D4E6D89B3B0D}" dt="2022-06-08T06:46:40.399" v="10" actId="14100"/>
          <ac:picMkLst>
            <pc:docMk/>
            <pc:sldMk cId="3799360095" sldId="301"/>
            <ac:picMk id="3" creationId="{071B715D-15B4-2A02-A3FB-6A4544B21279}"/>
          </ac:picMkLst>
        </pc:picChg>
        <pc:picChg chg="del mod">
          <ac:chgData name="Gość" userId="S::urn:spo:anon#cc76fbe2a3f673fa810a6d7360abc8266bc1b2f28fbfb68e192f0e943c981c7b::" providerId="AD" clId="Web-{55A729D5-C29F-C340-E920-D4E6D89B3B0D}" dt="2022-06-08T06:46:57.040" v="11"/>
          <ac:picMkLst>
            <pc:docMk/>
            <pc:sldMk cId="3799360095" sldId="301"/>
            <ac:picMk id="8" creationId="{7EEE8B4B-DD62-265E-948A-2EE31B748C36}"/>
          </ac:picMkLst>
        </pc:picChg>
        <pc:picChg chg="mod ord">
          <ac:chgData name="Gość" userId="S::urn:spo:anon#cc76fbe2a3f673fa810a6d7360abc8266bc1b2f28fbfb68e192f0e943c981c7b::" providerId="AD" clId="Web-{55A729D5-C29F-C340-E920-D4E6D89B3B0D}" dt="2022-06-08T06:46:28.259" v="9" actId="14100"/>
          <ac:picMkLst>
            <pc:docMk/>
            <pc:sldMk cId="3799360095" sldId="301"/>
            <ac:picMk id="9" creationId="{5EE577D7-E18C-33AD-AD05-1813FFE40CF0}"/>
          </ac:picMkLst>
        </pc:picChg>
      </pc:sldChg>
    </pc:docChg>
  </pc:docChgLst>
  <pc:docChgLst>
    <pc:chgData name="Martsinchyk Aliaksandr (DOKT)" userId="S::01117484@pw.edu.pl::7c3b794a-1bb7-4b67-b051-4433f2832618" providerId="AD" clId="Web-{F779065B-2C44-C660-FE95-0AAE42831050}"/>
    <pc:docChg chg="modSld">
      <pc:chgData name="Martsinchyk Aliaksandr (DOKT)" userId="S::01117484@pw.edu.pl::7c3b794a-1bb7-4b67-b051-4433f2832618" providerId="AD" clId="Web-{F779065B-2C44-C660-FE95-0AAE42831050}" dt="2022-06-08T06:51:01.891" v="101" actId="1076"/>
      <pc:docMkLst>
        <pc:docMk/>
      </pc:docMkLst>
      <pc:sldChg chg="modSp">
        <pc:chgData name="Martsinchyk Aliaksandr (DOKT)" userId="S::01117484@pw.edu.pl::7c3b794a-1bb7-4b67-b051-4433f2832618" providerId="AD" clId="Web-{F779065B-2C44-C660-FE95-0AAE42831050}" dt="2022-06-08T06:48:41.076" v="42" actId="20577"/>
        <pc:sldMkLst>
          <pc:docMk/>
          <pc:sldMk cId="3663253968" sldId="256"/>
        </pc:sldMkLst>
        <pc:spChg chg="mod">
          <ac:chgData name="Martsinchyk Aliaksandr (DOKT)" userId="S::01117484@pw.edu.pl::7c3b794a-1bb7-4b67-b051-4433f2832618" providerId="AD" clId="Web-{F779065B-2C44-C660-FE95-0AAE42831050}" dt="2022-06-08T06:48:41.076" v="42" actId="20577"/>
          <ac:spMkLst>
            <pc:docMk/>
            <pc:sldMk cId="3663253968" sldId="256"/>
            <ac:spMk id="3" creationId="{C612FA8E-D45C-30F7-3FFF-09D208941441}"/>
          </ac:spMkLst>
        </pc:spChg>
      </pc:sldChg>
      <pc:sldChg chg="addSp modSp">
        <pc:chgData name="Martsinchyk Aliaksandr (DOKT)" userId="S::01117484@pw.edu.pl::7c3b794a-1bb7-4b67-b051-4433f2832618" providerId="AD" clId="Web-{F779065B-2C44-C660-FE95-0AAE42831050}" dt="2022-06-08T06:51:01.891" v="101" actId="1076"/>
        <pc:sldMkLst>
          <pc:docMk/>
          <pc:sldMk cId="1895018846" sldId="295"/>
        </pc:sldMkLst>
        <pc:spChg chg="mod">
          <ac:chgData name="Martsinchyk Aliaksandr (DOKT)" userId="S::01117484@pw.edu.pl::7c3b794a-1bb7-4b67-b051-4433f2832618" providerId="AD" clId="Web-{F779065B-2C44-C660-FE95-0AAE42831050}" dt="2022-06-08T06:51:01.891" v="101" actId="1076"/>
          <ac:spMkLst>
            <pc:docMk/>
            <pc:sldMk cId="1895018846" sldId="295"/>
            <ac:spMk id="2" creationId="{B1061C30-19C4-E869-8F4F-3581805571FB}"/>
          </ac:spMkLst>
        </pc:spChg>
        <pc:spChg chg="mod">
          <ac:chgData name="Martsinchyk Aliaksandr (DOKT)" userId="S::01117484@pw.edu.pl::7c3b794a-1bb7-4b67-b051-4433f2832618" providerId="AD" clId="Web-{F779065B-2C44-C660-FE95-0AAE42831050}" dt="2022-06-08T06:50:54.610" v="100" actId="20577"/>
          <ac:spMkLst>
            <pc:docMk/>
            <pc:sldMk cId="1895018846" sldId="295"/>
            <ac:spMk id="6" creationId="{871029CF-AF1C-57FD-D39A-D8902FE8FD34}"/>
          </ac:spMkLst>
        </pc:spChg>
        <pc:spChg chg="mod">
          <ac:chgData name="Martsinchyk Aliaksandr (DOKT)" userId="S::01117484@pw.edu.pl::7c3b794a-1bb7-4b67-b051-4433f2832618" providerId="AD" clId="Web-{F779065B-2C44-C660-FE95-0AAE42831050}" dt="2022-06-08T06:50:52.453" v="98" actId="20577"/>
          <ac:spMkLst>
            <pc:docMk/>
            <pc:sldMk cId="1895018846" sldId="295"/>
            <ac:spMk id="7" creationId="{54F6764B-AA11-8C0F-AFE5-BB07716DC59C}"/>
          </ac:spMkLst>
        </pc:spChg>
        <pc:spChg chg="mod">
          <ac:chgData name="Martsinchyk Aliaksandr (DOKT)" userId="S::01117484@pw.edu.pl::7c3b794a-1bb7-4b67-b051-4433f2832618" providerId="AD" clId="Web-{F779065B-2C44-C660-FE95-0AAE42831050}" dt="2022-06-08T06:50:47.484" v="96" actId="20577"/>
          <ac:spMkLst>
            <pc:docMk/>
            <pc:sldMk cId="1895018846" sldId="295"/>
            <ac:spMk id="8" creationId="{3000810D-7FBC-C89F-B1B8-ED39588373CD}"/>
          </ac:spMkLst>
        </pc:spChg>
        <pc:spChg chg="mod">
          <ac:chgData name="Martsinchyk Aliaksandr (DOKT)" userId="S::01117484@pw.edu.pl::7c3b794a-1bb7-4b67-b051-4433f2832618" providerId="AD" clId="Web-{F779065B-2C44-C660-FE95-0AAE42831050}" dt="2022-06-08T06:49:09.858" v="45" actId="1076"/>
          <ac:spMkLst>
            <pc:docMk/>
            <pc:sldMk cId="1895018846" sldId="295"/>
            <ac:spMk id="17" creationId="{11D7FB24-DEF5-61FC-B803-9917C68596E9}"/>
          </ac:spMkLst>
        </pc:spChg>
        <pc:spChg chg="add mod">
          <ac:chgData name="Martsinchyk Aliaksandr (DOKT)" userId="S::01117484@pw.edu.pl::7c3b794a-1bb7-4b67-b051-4433f2832618" providerId="AD" clId="Web-{F779065B-2C44-C660-FE95-0AAE42831050}" dt="2022-06-08T06:50:16.515" v="57" actId="1076"/>
          <ac:spMkLst>
            <pc:docMk/>
            <pc:sldMk cId="1895018846" sldId="295"/>
            <ac:spMk id="30" creationId="{DC2230CC-DF8C-39BA-A05A-28CABF240429}"/>
          </ac:spMkLst>
        </pc:spChg>
        <pc:spChg chg="add mod">
          <ac:chgData name="Martsinchyk Aliaksandr (DOKT)" userId="S::01117484@pw.edu.pl::7c3b794a-1bb7-4b67-b051-4433f2832618" providerId="AD" clId="Web-{F779065B-2C44-C660-FE95-0AAE42831050}" dt="2022-06-08T06:50:34.344" v="94" actId="1076"/>
          <ac:spMkLst>
            <pc:docMk/>
            <pc:sldMk cId="1895018846" sldId="295"/>
            <ac:spMk id="32" creationId="{AC724872-54CE-05BB-9363-A6ED660AD179}"/>
          </ac:spMkLst>
        </pc:spChg>
        <pc:picChg chg="add mod modCrop">
          <ac:chgData name="Martsinchyk Aliaksandr (DOKT)" userId="S::01117484@pw.edu.pl::7c3b794a-1bb7-4b67-b051-4433f2832618" providerId="AD" clId="Web-{F779065B-2C44-C660-FE95-0AAE42831050}" dt="2022-06-08T06:50:11.671" v="56" actId="1076"/>
          <ac:picMkLst>
            <pc:docMk/>
            <pc:sldMk cId="1895018846" sldId="295"/>
            <ac:picMk id="29" creationId="{91CD79EF-03B6-2763-510D-D27E9D5826C3}"/>
          </ac:picMkLst>
        </pc:picChg>
        <pc:picChg chg="mod">
          <ac:chgData name="Martsinchyk Aliaksandr (DOKT)" userId="S::01117484@pw.edu.pl::7c3b794a-1bb7-4b67-b051-4433f2832618" providerId="AD" clId="Web-{F779065B-2C44-C660-FE95-0AAE42831050}" dt="2022-06-08T06:49:05.952" v="44" actId="1076"/>
          <ac:picMkLst>
            <pc:docMk/>
            <pc:sldMk cId="1895018846" sldId="295"/>
            <ac:picMk id="7170" creationId="{C6860A73-6DF0-07BC-BB5B-833A1557309D}"/>
          </ac:picMkLst>
        </pc:picChg>
      </pc:sldChg>
    </pc:docChg>
  </pc:docChgLst>
  <pc:docChgLst>
    <pc:chgData name="Gość" userId="S::urn:spo:anon#cc76fbe2a3f673fa810a6d7360abc8266bc1b2f28fbfb68e192f0e943c981c7b::" providerId="AD" clId="Web-{CFBEA4D6-8A51-505E-B360-205586A4DA41}"/>
    <pc:docChg chg="modSld">
      <pc:chgData name="Gość" userId="S::urn:spo:anon#cc76fbe2a3f673fa810a6d7360abc8266bc1b2f28fbfb68e192f0e943c981c7b::" providerId="AD" clId="Web-{CFBEA4D6-8A51-505E-B360-205586A4DA41}" dt="2022-06-07T21:12:06.346" v="24" actId="1076"/>
      <pc:docMkLst>
        <pc:docMk/>
      </pc:docMkLst>
      <pc:sldChg chg="addSp modSp">
        <pc:chgData name="Gość" userId="S::urn:spo:anon#cc76fbe2a3f673fa810a6d7360abc8266bc1b2f28fbfb68e192f0e943c981c7b::" providerId="AD" clId="Web-{CFBEA4D6-8A51-505E-B360-205586A4DA41}" dt="2022-06-07T21:12:06.346" v="24" actId="1076"/>
        <pc:sldMkLst>
          <pc:docMk/>
          <pc:sldMk cId="1895018846" sldId="295"/>
        </pc:sldMkLst>
        <pc:spChg chg="mod">
          <ac:chgData name="Gość" userId="S::urn:spo:anon#cc76fbe2a3f673fa810a6d7360abc8266bc1b2f28fbfb68e192f0e943c981c7b::" providerId="AD" clId="Web-{CFBEA4D6-8A51-505E-B360-205586A4DA41}" dt="2022-06-07T21:08:28.543" v="23" actId="1076"/>
          <ac:spMkLst>
            <pc:docMk/>
            <pc:sldMk cId="1895018846" sldId="295"/>
            <ac:spMk id="8" creationId="{3000810D-7FBC-C89F-B1B8-ED39588373CD}"/>
          </ac:spMkLst>
        </pc:spChg>
        <pc:spChg chg="mod">
          <ac:chgData name="Gość" userId="S::urn:spo:anon#cc76fbe2a3f673fa810a6d7360abc8266bc1b2f28fbfb68e192f0e943c981c7b::" providerId="AD" clId="Web-{CFBEA4D6-8A51-505E-B360-205586A4DA41}" dt="2022-06-07T21:07:58.042" v="18" actId="1076"/>
          <ac:spMkLst>
            <pc:docMk/>
            <pc:sldMk cId="1895018846" sldId="295"/>
            <ac:spMk id="18" creationId="{39057139-8D6F-5D52-1361-50C55B0D7390}"/>
          </ac:spMkLst>
        </pc:spChg>
        <pc:spChg chg="mod">
          <ac:chgData name="Gość" userId="S::urn:spo:anon#cc76fbe2a3f673fa810a6d7360abc8266bc1b2f28fbfb68e192f0e943c981c7b::" providerId="AD" clId="Web-{CFBEA4D6-8A51-505E-B360-205586A4DA41}" dt="2022-06-07T21:08:10.496" v="20" actId="1076"/>
          <ac:spMkLst>
            <pc:docMk/>
            <pc:sldMk cId="1895018846" sldId="295"/>
            <ac:spMk id="19" creationId="{29FC8BC1-D871-89C4-CA3B-33460941043E}"/>
          </ac:spMkLst>
        </pc:spChg>
        <pc:picChg chg="add mod modCrop">
          <ac:chgData name="Gość" userId="S::urn:spo:anon#cc76fbe2a3f673fa810a6d7360abc8266bc1b2f28fbfb68e192f0e943c981c7b::" providerId="AD" clId="Web-{CFBEA4D6-8A51-505E-B360-205586A4DA41}" dt="2022-06-07T21:08:01.964" v="19" actId="1076"/>
          <ac:picMkLst>
            <pc:docMk/>
            <pc:sldMk cId="1895018846" sldId="295"/>
            <ac:picMk id="21" creationId="{46D535D4-716F-77B0-1A41-22AEC797DFB3}"/>
          </ac:picMkLst>
        </pc:picChg>
        <pc:picChg chg="mod">
          <ac:chgData name="Gość" userId="S::urn:spo:anon#cc76fbe2a3f673fa810a6d7360abc8266bc1b2f28fbfb68e192f0e943c981c7b::" providerId="AD" clId="Web-{CFBEA4D6-8A51-505E-B360-205586A4DA41}" dt="2022-06-07T21:12:06.346" v="24" actId="1076"/>
          <ac:picMkLst>
            <pc:docMk/>
            <pc:sldMk cId="1895018846" sldId="295"/>
            <ac:picMk id="23" creationId="{F60ADA1F-93D0-22E9-CBBE-A6EA3541D429}"/>
          </ac:picMkLst>
        </pc:picChg>
        <pc:picChg chg="add mod">
          <ac:chgData name="Gość" userId="S::urn:spo:anon#cc76fbe2a3f673fa810a6d7360abc8266bc1b2f28fbfb68e192f0e943c981c7b::" providerId="AD" clId="Web-{CFBEA4D6-8A51-505E-B360-205586A4DA41}" dt="2022-06-07T21:08:16.184" v="21" actId="1076"/>
          <ac:picMkLst>
            <pc:docMk/>
            <pc:sldMk cId="1895018846" sldId="295"/>
            <ac:picMk id="25" creationId="{08427457-9E01-66A2-6983-D42123495566}"/>
          </ac:picMkLst>
        </pc:picChg>
      </pc:sldChg>
    </pc:docChg>
  </pc:docChgLst>
  <pc:docChgLst>
    <pc:chgData name="Gość" userId="S::urn:spo:anon#8db19a1c419a4cc3039b7e1a8663688192d1470758404ba672d94e9effeb79de::" providerId="AD" clId="Web-{CCBEAD7F-4675-7451-3701-CECDA5792A63}"/>
    <pc:docChg chg="modSld">
      <pc:chgData name="Gość" userId="S::urn:spo:anon#8db19a1c419a4cc3039b7e1a8663688192d1470758404ba672d94e9effeb79de::" providerId="AD" clId="Web-{CCBEAD7F-4675-7451-3701-CECDA5792A63}" dt="2022-06-07T19:25:30.867" v="32" actId="1076"/>
      <pc:docMkLst>
        <pc:docMk/>
      </pc:docMkLst>
      <pc:sldChg chg="modSp">
        <pc:chgData name="Gość" userId="S::urn:spo:anon#8db19a1c419a4cc3039b7e1a8663688192d1470758404ba672d94e9effeb79de::" providerId="AD" clId="Web-{CCBEAD7F-4675-7451-3701-CECDA5792A63}" dt="2022-06-07T19:11:20.957" v="16" actId="14100"/>
        <pc:sldMkLst>
          <pc:docMk/>
          <pc:sldMk cId="2285915841" sldId="258"/>
        </pc:sldMkLst>
        <pc:picChg chg="mod">
          <ac:chgData name="Gość" userId="S::urn:spo:anon#8db19a1c419a4cc3039b7e1a8663688192d1470758404ba672d94e9effeb79de::" providerId="AD" clId="Web-{CCBEAD7F-4675-7451-3701-CECDA5792A63}" dt="2022-06-07T19:11:20.957" v="16" actId="14100"/>
          <ac:picMkLst>
            <pc:docMk/>
            <pc:sldMk cId="2285915841" sldId="258"/>
            <ac:picMk id="6" creationId="{FC6A890F-C4CF-4F29-9A11-F69A06B340AF}"/>
          </ac:picMkLst>
        </pc:picChg>
      </pc:sldChg>
      <pc:sldChg chg="addSp delSp modSp">
        <pc:chgData name="Gość" userId="S::urn:spo:anon#8db19a1c419a4cc3039b7e1a8663688192d1470758404ba672d94e9effeb79de::" providerId="AD" clId="Web-{CCBEAD7F-4675-7451-3701-CECDA5792A63}" dt="2022-06-07T19:25:30.867" v="32" actId="1076"/>
        <pc:sldMkLst>
          <pc:docMk/>
          <pc:sldMk cId="1895018846" sldId="295"/>
        </pc:sldMkLst>
        <pc:spChg chg="mod">
          <ac:chgData name="Gość" userId="S::urn:spo:anon#8db19a1c419a4cc3039b7e1a8663688192d1470758404ba672d94e9effeb79de::" providerId="AD" clId="Web-{CCBEAD7F-4675-7451-3701-CECDA5792A63}" dt="2022-06-07T19:10:16.315" v="15" actId="20577"/>
          <ac:spMkLst>
            <pc:docMk/>
            <pc:sldMk cId="1895018846" sldId="295"/>
            <ac:spMk id="9" creationId="{147AC067-8F6E-CFEB-0C3D-22CB3D5394B3}"/>
          </ac:spMkLst>
        </pc:spChg>
        <pc:picChg chg="add del mod">
          <ac:chgData name="Gość" userId="S::urn:spo:anon#8db19a1c419a4cc3039b7e1a8663688192d1470758404ba672d94e9effeb79de::" providerId="AD" clId="Web-{CCBEAD7F-4675-7451-3701-CECDA5792A63}" dt="2022-06-07T19:18:18.093" v="20"/>
          <ac:picMkLst>
            <pc:docMk/>
            <pc:sldMk cId="1895018846" sldId="295"/>
            <ac:picMk id="3" creationId="{1D349FFA-0051-48ED-DA7C-9A31F1A8C15C}"/>
          </ac:picMkLst>
        </pc:picChg>
        <pc:picChg chg="add del mod">
          <ac:chgData name="Gość" userId="S::urn:spo:anon#8db19a1c419a4cc3039b7e1a8663688192d1470758404ba672d94e9effeb79de::" providerId="AD" clId="Web-{CCBEAD7F-4675-7451-3701-CECDA5792A63}" dt="2022-06-07T19:23:10.661" v="28"/>
          <ac:picMkLst>
            <pc:docMk/>
            <pc:sldMk cId="1895018846" sldId="295"/>
            <ac:picMk id="21" creationId="{957BEF77-7A8D-CE33-3E9F-0055A63898CC}"/>
          </ac:picMkLst>
        </pc:picChg>
        <pc:picChg chg="add mod">
          <ac:chgData name="Gość" userId="S::urn:spo:anon#8db19a1c419a4cc3039b7e1a8663688192d1470758404ba672d94e9effeb79de::" providerId="AD" clId="Web-{CCBEAD7F-4675-7451-3701-CECDA5792A63}" dt="2022-06-07T19:25:30.867" v="32" actId="1076"/>
          <ac:picMkLst>
            <pc:docMk/>
            <pc:sldMk cId="1895018846" sldId="295"/>
            <ac:picMk id="23" creationId="{F60ADA1F-93D0-22E9-CBBE-A6EA3541D429}"/>
          </ac:picMkLst>
        </pc:picChg>
      </pc:sldChg>
    </pc:docChg>
  </pc:docChgLst>
  <pc:docChgLst>
    <pc:chgData name="Gość" userId="S::urn:spo:anon#8db19a1c419a4cc3039b7e1a8663688192d1470758404ba672d94e9effeb79de::" providerId="AD" clId="Web-{955F03FE-4B70-E51D-DD56-FD176678BD74}"/>
    <pc:docChg chg="addSld delSld modSld sldOrd">
      <pc:chgData name="Gość" userId="S::urn:spo:anon#8db19a1c419a4cc3039b7e1a8663688192d1470758404ba672d94e9effeb79de::" providerId="AD" clId="Web-{955F03FE-4B70-E51D-DD56-FD176678BD74}" dt="2022-06-07T22:34:22.029" v="508" actId="20577"/>
      <pc:docMkLst>
        <pc:docMk/>
      </pc:docMkLst>
      <pc:sldChg chg="addSp modSp addAnim delAnim">
        <pc:chgData name="Gość" userId="S::urn:spo:anon#8db19a1c419a4cc3039b7e1a8663688192d1470758404ba672d94e9effeb79de::" providerId="AD" clId="Web-{955F03FE-4B70-E51D-DD56-FD176678BD74}" dt="2022-06-07T22:11:38.898" v="69" actId="1076"/>
        <pc:sldMkLst>
          <pc:docMk/>
          <pc:sldMk cId="3083867141" sldId="269"/>
        </pc:sldMkLst>
        <pc:spChg chg="mod">
          <ac:chgData name="Gość" userId="S::urn:spo:anon#8db19a1c419a4cc3039b7e1a8663688192d1470758404ba672d94e9effeb79de::" providerId="AD" clId="Web-{955F03FE-4B70-E51D-DD56-FD176678BD74}" dt="2022-06-07T22:11:29.211" v="67" actId="20577"/>
          <ac:spMkLst>
            <pc:docMk/>
            <pc:sldMk cId="3083867141" sldId="269"/>
            <ac:spMk id="3" creationId="{BB3C8213-A46B-4E41-95AB-0B85DFACE34A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11:33.007" v="68" actId="1076"/>
          <ac:spMkLst>
            <pc:docMk/>
            <pc:sldMk cId="3083867141" sldId="269"/>
            <ac:spMk id="5" creationId="{73216958-6873-BD63-36CD-8F749F027A13}"/>
          </ac:spMkLst>
        </pc:spChg>
        <pc:picChg chg="add mod">
          <ac:chgData name="Gość" userId="S::urn:spo:anon#8db19a1c419a4cc3039b7e1a8663688192d1470758404ba672d94e9effeb79de::" providerId="AD" clId="Web-{955F03FE-4B70-E51D-DD56-FD176678BD74}" dt="2022-06-07T22:11:38.898" v="69" actId="1076"/>
          <ac:picMkLst>
            <pc:docMk/>
            <pc:sldMk cId="3083867141" sldId="269"/>
            <ac:picMk id="4" creationId="{A284FC5A-507E-E67B-1C2D-0545A85DCDF7}"/>
          </ac:picMkLst>
        </pc:picChg>
      </pc:sldChg>
      <pc:sldChg chg="addSp modSp add replId">
        <pc:chgData name="Gość" userId="S::urn:spo:anon#8db19a1c419a4cc3039b7e1a8663688192d1470758404ba672d94e9effeb79de::" providerId="AD" clId="Web-{955F03FE-4B70-E51D-DD56-FD176678BD74}" dt="2022-06-07T22:17:19.564" v="140" actId="14100"/>
        <pc:sldMkLst>
          <pc:docMk/>
          <pc:sldMk cId="1472074878" sldId="307"/>
        </pc:sldMkLst>
        <pc:spChg chg="mod">
          <ac:chgData name="Gość" userId="S::urn:spo:anon#8db19a1c419a4cc3039b7e1a8663688192d1470758404ba672d94e9effeb79de::" providerId="AD" clId="Web-{955F03FE-4B70-E51D-DD56-FD176678BD74}" dt="2022-06-07T22:12:34.353" v="79" actId="14100"/>
          <ac:spMkLst>
            <pc:docMk/>
            <pc:sldMk cId="1472074878" sldId="307"/>
            <ac:spMk id="3" creationId="{BB3C8213-A46B-4E41-95AB-0B85DFACE34A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16:38.594" v="120" actId="1076"/>
          <ac:spMkLst>
            <pc:docMk/>
            <pc:sldMk cId="1472074878" sldId="307"/>
            <ac:spMk id="7" creationId="{FC7202A2-C609-941F-E3FC-D61D567CB1C4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17:07.376" v="136" actId="1076"/>
          <ac:spMkLst>
            <pc:docMk/>
            <pc:sldMk cId="1472074878" sldId="307"/>
            <ac:spMk id="8" creationId="{5F95C337-7436-1C7C-F93C-D0451E2EDE28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17:19.564" v="140" actId="14100"/>
          <ac:spMkLst>
            <pc:docMk/>
            <pc:sldMk cId="1472074878" sldId="307"/>
            <ac:spMk id="9" creationId="{C97C2AF4-17E3-ADD4-C82A-9AB6781EF1D4}"/>
          </ac:spMkLst>
        </pc:spChg>
        <pc:picChg chg="add mod">
          <ac:chgData name="Gość" userId="S::urn:spo:anon#8db19a1c419a4cc3039b7e1a8663688192d1470758404ba672d94e9effeb79de::" providerId="AD" clId="Web-{955F03FE-4B70-E51D-DD56-FD176678BD74}" dt="2022-06-07T22:12:20.681" v="76" actId="14100"/>
          <ac:picMkLst>
            <pc:docMk/>
            <pc:sldMk cId="1472074878" sldId="307"/>
            <ac:picMk id="4" creationId="{A1B75FB6-8F6C-E6BE-692F-6526AB63A4DD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16:26.015" v="116" actId="1076"/>
          <ac:picMkLst>
            <pc:docMk/>
            <pc:sldMk cId="1472074878" sldId="307"/>
            <ac:picMk id="5" creationId="{18C444C0-9538-E7EC-2CA0-74FEAC77429C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16:26.031" v="117" actId="1076"/>
          <ac:picMkLst>
            <pc:docMk/>
            <pc:sldMk cId="1472074878" sldId="307"/>
            <ac:picMk id="6" creationId="{5B021997-D507-19A4-5CEF-C96690DCF64F}"/>
          </ac:picMkLst>
        </pc:picChg>
      </pc:sldChg>
      <pc:sldChg chg="addSp delSp modSp add ord replId addAnim delAnim">
        <pc:chgData name="Gość" userId="S::urn:spo:anon#8db19a1c419a4cc3039b7e1a8663688192d1470758404ba672d94e9effeb79de::" providerId="AD" clId="Web-{955F03FE-4B70-E51D-DD56-FD176678BD74}" dt="2022-06-07T22:34:22.029" v="508" actId="20577"/>
        <pc:sldMkLst>
          <pc:docMk/>
          <pc:sldMk cId="2341992115" sldId="309"/>
        </pc:sldMkLst>
        <pc:spChg chg="add del mod">
          <ac:chgData name="Gość" userId="S::urn:spo:anon#8db19a1c419a4cc3039b7e1a8663688192d1470758404ba672d94e9effeb79de::" providerId="AD" clId="Web-{955F03FE-4B70-E51D-DD56-FD176678BD74}" dt="2022-06-07T21:57:34.818" v="45" actId="20577"/>
          <ac:spMkLst>
            <pc:docMk/>
            <pc:sldMk cId="2341992115" sldId="309"/>
            <ac:spMk id="3" creationId="{BB3C8213-A46B-4E41-95AB-0B85DFACE34A}"/>
          </ac:spMkLst>
        </pc:spChg>
        <pc:spChg chg="add del mod">
          <ac:chgData name="Gość" userId="S::urn:spo:anon#8db19a1c419a4cc3039b7e1a8663688192d1470758404ba672d94e9effeb79de::" providerId="AD" clId="Web-{955F03FE-4B70-E51D-DD56-FD176678BD74}" dt="2022-06-07T21:57:14.208" v="37"/>
          <ac:spMkLst>
            <pc:docMk/>
            <pc:sldMk cId="2341992115" sldId="309"/>
            <ac:spMk id="5" creationId="{181B7FD0-4FC3-CFB7-F7C3-D77039535396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34:22.029" v="508" actId="20577"/>
          <ac:spMkLst>
            <pc:docMk/>
            <pc:sldMk cId="2341992115" sldId="309"/>
            <ac:spMk id="8" creationId="{38AFD0F7-339C-2752-9A71-9A614F685BAD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21:40.758" v="203" actId="1076"/>
          <ac:spMkLst>
            <pc:docMk/>
            <pc:sldMk cId="2341992115" sldId="309"/>
            <ac:spMk id="9" creationId="{5B5DB405-9F0B-5F6F-B01D-5CE84FD41D9C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27:43.065" v="329" actId="1076"/>
          <ac:spMkLst>
            <pc:docMk/>
            <pc:sldMk cId="2341992115" sldId="309"/>
            <ac:spMk id="10" creationId="{3461F4DD-2953-8F8E-5FF3-3B364AA17EAA}"/>
          </ac:spMkLst>
        </pc:spChg>
        <pc:spChg chg="add del">
          <ac:chgData name="Gość" userId="S::urn:spo:anon#8db19a1c419a4cc3039b7e1a8663688192d1470758404ba672d94e9effeb79de::" providerId="AD" clId="Web-{955F03FE-4B70-E51D-DD56-FD176678BD74}" dt="2022-06-07T22:22:28.556" v="220"/>
          <ac:spMkLst>
            <pc:docMk/>
            <pc:sldMk cId="2341992115" sldId="309"/>
            <ac:spMk id="12" creationId="{B4413416-3703-8BA1-ED8A-9E3377FD4F29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26:19.063" v="319" actId="20577"/>
          <ac:spMkLst>
            <pc:docMk/>
            <pc:sldMk cId="2341992115" sldId="309"/>
            <ac:spMk id="13" creationId="{71BEDBFC-E1F9-ED9C-2E77-E3E6479DD458}"/>
          </ac:spMkLst>
        </pc:spChg>
        <pc:picChg chg="add mod modCrop">
          <ac:chgData name="Gość" userId="S::urn:spo:anon#8db19a1c419a4cc3039b7e1a8663688192d1470758404ba672d94e9effeb79de::" providerId="AD" clId="Web-{955F03FE-4B70-E51D-DD56-FD176678BD74}" dt="2022-06-07T22:19:43.099" v="154" actId="1076"/>
          <ac:picMkLst>
            <pc:docMk/>
            <pc:sldMk cId="2341992115" sldId="309"/>
            <ac:picMk id="4" creationId="{3E7344EE-43A7-8AC2-E9AF-DF6CB2BAF4AC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20:54.882" v="193" actId="1076"/>
          <ac:picMkLst>
            <pc:docMk/>
            <pc:sldMk cId="2341992115" sldId="309"/>
            <ac:picMk id="5" creationId="{ECB3D555-C3C4-95F7-6B20-67995291CCCA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27:43.065" v="328" actId="1076"/>
          <ac:picMkLst>
            <pc:docMk/>
            <pc:sldMk cId="2341992115" sldId="309"/>
            <ac:picMk id="6" creationId="{73B7EEFB-BBC6-0E68-57BA-512ABE8D4451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27:32.408" v="327" actId="1076"/>
          <ac:picMkLst>
            <pc:docMk/>
            <pc:sldMk cId="2341992115" sldId="309"/>
            <ac:picMk id="14" creationId="{F6146A78-E15E-26FD-B42D-ED13986D23CF}"/>
          </ac:picMkLst>
        </pc:picChg>
        <pc:picChg chg="add mod ord modCrop">
          <ac:chgData name="Gość" userId="S::urn:spo:anon#8db19a1c419a4cc3039b7e1a8663688192d1470758404ba672d94e9effeb79de::" providerId="AD" clId="Web-{955F03FE-4B70-E51D-DD56-FD176678BD74}" dt="2022-06-07T22:27:28.236" v="325"/>
          <ac:picMkLst>
            <pc:docMk/>
            <pc:sldMk cId="2341992115" sldId="309"/>
            <ac:picMk id="15" creationId="{8A19105B-0E4F-96E9-A708-CA996FB37213}"/>
          </ac:picMkLst>
        </pc:picChg>
        <pc:cxnChg chg="add mod">
          <ac:chgData name="Gość" userId="S::urn:spo:anon#8db19a1c419a4cc3039b7e1a8663688192d1470758404ba672d94e9effeb79de::" providerId="AD" clId="Web-{955F03FE-4B70-E51D-DD56-FD176678BD74}" dt="2022-06-07T22:24:00.262" v="253"/>
          <ac:cxnSpMkLst>
            <pc:docMk/>
            <pc:sldMk cId="2341992115" sldId="309"/>
            <ac:cxnSpMk id="11" creationId="{7B1D1F24-9961-72E9-62B4-649C519D672E}"/>
          </ac:cxnSpMkLst>
        </pc:cxnChg>
      </pc:sldChg>
      <pc:sldChg chg="addSp modSp add replId">
        <pc:chgData name="Gość" userId="S::urn:spo:anon#8db19a1c419a4cc3039b7e1a8663688192d1470758404ba672d94e9effeb79de::" providerId="AD" clId="Web-{955F03FE-4B70-E51D-DD56-FD176678BD74}" dt="2022-06-07T22:34:06.622" v="501" actId="20577"/>
        <pc:sldMkLst>
          <pc:docMk/>
          <pc:sldMk cId="4154664094" sldId="310"/>
        </pc:sldMkLst>
        <pc:spChg chg="mod">
          <ac:chgData name="Gość" userId="S::urn:spo:anon#8db19a1c419a4cc3039b7e1a8663688192d1470758404ba672d94e9effeb79de::" providerId="AD" clId="Web-{955F03FE-4B70-E51D-DD56-FD176678BD74}" dt="2022-06-07T22:02:52.009" v="47" actId="20577"/>
          <ac:spMkLst>
            <pc:docMk/>
            <pc:sldMk cId="4154664094" sldId="310"/>
            <ac:spMk id="3" creationId="{BB3C8213-A46B-4E41-95AB-0B85DFACE34A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33:49.794" v="497" actId="14100"/>
          <ac:spMkLst>
            <pc:docMk/>
            <pc:sldMk cId="4154664094" sldId="310"/>
            <ac:spMk id="5" creationId="{132229AF-C0D1-C174-A0CF-0D795A95F1E4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33:43.918" v="494" actId="14100"/>
          <ac:spMkLst>
            <pc:docMk/>
            <pc:sldMk cId="4154664094" sldId="310"/>
            <ac:spMk id="7" creationId="{78011FAF-4F5B-BB0B-3BE9-11C4C1242F35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33:58.153" v="498" actId="1076"/>
          <ac:spMkLst>
            <pc:docMk/>
            <pc:sldMk cId="4154664094" sldId="310"/>
            <ac:spMk id="11" creationId="{F02CB48A-9DCE-1D05-10F5-2FAD6F83CB93}"/>
          </ac:spMkLst>
        </pc:spChg>
        <pc:spChg chg="add mod">
          <ac:chgData name="Gość" userId="S::urn:spo:anon#8db19a1c419a4cc3039b7e1a8663688192d1470758404ba672d94e9effeb79de::" providerId="AD" clId="Web-{955F03FE-4B70-E51D-DD56-FD176678BD74}" dt="2022-06-07T22:34:06.622" v="501" actId="20577"/>
          <ac:spMkLst>
            <pc:docMk/>
            <pc:sldMk cId="4154664094" sldId="310"/>
            <ac:spMk id="12" creationId="{B7CB5971-AA6A-DFCE-FC98-B94622F123E4}"/>
          </ac:spMkLst>
        </pc:spChg>
        <pc:picChg chg="add mod">
          <ac:chgData name="Gość" userId="S::urn:spo:anon#8db19a1c419a4cc3039b7e1a8663688192d1470758404ba672d94e9effeb79de::" providerId="AD" clId="Web-{955F03FE-4B70-E51D-DD56-FD176678BD74}" dt="2022-06-07T22:33:26.277" v="483" actId="1076"/>
          <ac:picMkLst>
            <pc:docMk/>
            <pc:sldMk cId="4154664094" sldId="310"/>
            <ac:picMk id="4" creationId="{27CB3969-9ED7-E203-E214-03B611C60AB3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30:53.211" v="424" actId="1076"/>
          <ac:picMkLst>
            <pc:docMk/>
            <pc:sldMk cId="4154664094" sldId="310"/>
            <ac:picMk id="6" creationId="{C478DB5D-4797-F3E7-C6C4-B8520A2E05F4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31:52.837" v="426" actId="1076"/>
          <ac:picMkLst>
            <pc:docMk/>
            <pc:sldMk cId="4154664094" sldId="310"/>
            <ac:picMk id="8" creationId="{6C28C7A9-8964-17D2-6B47-F455330E65F6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32:04.181" v="428" actId="1076"/>
          <ac:picMkLst>
            <pc:docMk/>
            <pc:sldMk cId="4154664094" sldId="310"/>
            <ac:picMk id="9" creationId="{A40D7E26-CB99-4C6E-E8E7-8FC8E39722D8}"/>
          </ac:picMkLst>
        </pc:picChg>
        <pc:picChg chg="add mod">
          <ac:chgData name="Gość" userId="S::urn:spo:anon#8db19a1c419a4cc3039b7e1a8663688192d1470758404ba672d94e9effeb79de::" providerId="AD" clId="Web-{955F03FE-4B70-E51D-DD56-FD176678BD74}" dt="2022-06-07T22:33:26.293" v="484" actId="1076"/>
          <ac:picMkLst>
            <pc:docMk/>
            <pc:sldMk cId="4154664094" sldId="310"/>
            <ac:picMk id="10" creationId="{1D88C7D7-F92A-D31C-0220-D4A0A0D5AD84}"/>
          </ac:picMkLst>
        </pc:picChg>
      </pc:sldChg>
      <pc:sldChg chg="add del replId">
        <pc:chgData name="Gość" userId="S::urn:spo:anon#8db19a1c419a4cc3039b7e1a8663688192d1470758404ba672d94e9effeb79de::" providerId="AD" clId="Web-{955F03FE-4B70-E51D-DD56-FD176678BD74}" dt="2022-06-07T22:11:08.304" v="62"/>
        <pc:sldMkLst>
          <pc:docMk/>
          <pc:sldMk cId="4170163848" sldId="316"/>
        </pc:sldMkLst>
      </pc:sldChg>
    </pc:docChg>
  </pc:docChgLst>
  <pc:docChgLst>
    <pc:chgData name="Gość" userId="S::urn:spo:anon#cc76fbe2a3f673fa810a6d7360abc8266bc1b2f28fbfb68e192f0e943c981c7b::" providerId="AD" clId="Web-{FF1FDF8B-EF85-37A4-F1E6-BD00921B0232}"/>
    <pc:docChg chg="modSld">
      <pc:chgData name="Gość" userId="S::urn:spo:anon#cc76fbe2a3f673fa810a6d7360abc8266bc1b2f28fbfb68e192f0e943c981c7b::" providerId="AD" clId="Web-{FF1FDF8B-EF85-37A4-F1E6-BD00921B0232}" dt="2022-06-07T16:51:00.190" v="94" actId="20577"/>
      <pc:docMkLst>
        <pc:docMk/>
      </pc:docMkLst>
      <pc:sldChg chg="addSp delSp modSp">
        <pc:chgData name="Gość" userId="S::urn:spo:anon#cc76fbe2a3f673fa810a6d7360abc8266bc1b2f28fbfb68e192f0e943c981c7b::" providerId="AD" clId="Web-{FF1FDF8B-EF85-37A4-F1E6-BD00921B0232}" dt="2022-06-07T16:51:00.190" v="94" actId="20577"/>
        <pc:sldMkLst>
          <pc:docMk/>
          <pc:sldMk cId="247638576" sldId="283"/>
        </pc:sldMkLst>
        <pc:spChg chg="mod">
          <ac:chgData name="Gość" userId="S::urn:spo:anon#cc76fbe2a3f673fa810a6d7360abc8266bc1b2f28fbfb68e192f0e943c981c7b::" providerId="AD" clId="Web-{FF1FDF8B-EF85-37A4-F1E6-BD00921B0232}" dt="2022-06-07T16:51:00.190" v="94" actId="20577"/>
          <ac:spMkLst>
            <pc:docMk/>
            <pc:sldMk cId="247638576" sldId="283"/>
            <ac:spMk id="3" creationId="{BB3C8213-A46B-4E41-95AB-0B85DFACE34A}"/>
          </ac:spMkLst>
        </pc:spChg>
        <pc:picChg chg="add mod modCrop">
          <ac:chgData name="Gość" userId="S::urn:spo:anon#cc76fbe2a3f673fa810a6d7360abc8266bc1b2f28fbfb68e192f0e943c981c7b::" providerId="AD" clId="Web-{FF1FDF8B-EF85-37A4-F1E6-BD00921B0232}" dt="2022-06-07T16:42:49.270" v="9" actId="14100"/>
          <ac:picMkLst>
            <pc:docMk/>
            <pc:sldMk cId="247638576" sldId="283"/>
            <ac:picMk id="4" creationId="{01421652-44D7-9996-5DE9-86489E60664A}"/>
          </ac:picMkLst>
        </pc:picChg>
        <pc:picChg chg="del mod">
          <ac:chgData name="Gość" userId="S::urn:spo:anon#cc76fbe2a3f673fa810a6d7360abc8266bc1b2f28fbfb68e192f0e943c981c7b::" providerId="AD" clId="Web-{FF1FDF8B-EF85-37A4-F1E6-BD00921B0232}" dt="2022-06-07T16:42:39.566" v="8"/>
          <ac:picMkLst>
            <pc:docMk/>
            <pc:sldMk cId="247638576" sldId="283"/>
            <ac:picMk id="8" creationId="{9BFBC211-122D-2A57-4902-613743BC4DCB}"/>
          </ac:picMkLst>
        </pc:picChg>
      </pc:sldChg>
    </pc:docChg>
  </pc:docChgLst>
  <pc:docChgLst>
    <pc:chgData name="Gość" userId="S::urn:spo:anon#cc76fbe2a3f673fa810a6d7360abc8266bc1b2f28fbfb68e192f0e943c981c7b::" providerId="AD" clId="Web-{46D6D5F7-89B7-8D23-FD32-1788D102DB26}"/>
    <pc:docChg chg="delSld modSld">
      <pc:chgData name="Gość" userId="S::urn:spo:anon#cc76fbe2a3f673fa810a6d7360abc8266bc1b2f28fbfb68e192f0e943c981c7b::" providerId="AD" clId="Web-{46D6D5F7-89B7-8D23-FD32-1788D102DB26}" dt="2022-06-08T08:39:32.410" v="5"/>
      <pc:docMkLst>
        <pc:docMk/>
      </pc:docMkLst>
      <pc:sldChg chg="modSp">
        <pc:chgData name="Gość" userId="S::urn:spo:anon#cc76fbe2a3f673fa810a6d7360abc8266bc1b2f28fbfb68e192f0e943c981c7b::" providerId="AD" clId="Web-{46D6D5F7-89B7-8D23-FD32-1788D102DB26}" dt="2022-06-08T08:35:57.895" v="4" actId="20577"/>
        <pc:sldMkLst>
          <pc:docMk/>
          <pc:sldMk cId="2550500185" sldId="286"/>
        </pc:sldMkLst>
        <pc:spChg chg="mod">
          <ac:chgData name="Gość" userId="S::urn:spo:anon#cc76fbe2a3f673fa810a6d7360abc8266bc1b2f28fbfb68e192f0e943c981c7b::" providerId="AD" clId="Web-{46D6D5F7-89B7-8D23-FD32-1788D102DB26}" dt="2022-06-08T08:35:57.895" v="4" actId="20577"/>
          <ac:spMkLst>
            <pc:docMk/>
            <pc:sldMk cId="2550500185" sldId="286"/>
            <ac:spMk id="2" creationId="{926E00F9-31A4-4DC8-80E8-10F3091DF40E}"/>
          </ac:spMkLst>
        </pc:spChg>
      </pc:sldChg>
      <pc:sldChg chg="del">
        <pc:chgData name="Gość" userId="S::urn:spo:anon#cc76fbe2a3f673fa810a6d7360abc8266bc1b2f28fbfb68e192f0e943c981c7b::" providerId="AD" clId="Web-{46D6D5F7-89B7-8D23-FD32-1788D102DB26}" dt="2022-06-08T08:39:32.410" v="5"/>
        <pc:sldMkLst>
          <pc:docMk/>
          <pc:sldMk cId="2237406566" sldId="316"/>
        </pc:sldMkLst>
      </pc:sldChg>
    </pc:docChg>
  </pc:docChgLst>
  <pc:docChgLst>
    <pc:chgData name="Gość" userId="S::urn:spo:anon#8db19a1c419a4cc3039b7e1a8663688192d1470758404ba672d94e9effeb79de::" providerId="AD" clId="Web-{D37B8AB0-DCF4-0943-6B26-A530C610406C}"/>
    <pc:docChg chg="addSld modSld">
      <pc:chgData name="Gość" userId="S::urn:spo:anon#8db19a1c419a4cc3039b7e1a8663688192d1470758404ba672d94e9effeb79de::" providerId="AD" clId="Web-{D37B8AB0-DCF4-0943-6B26-A530C610406C}" dt="2022-06-21T13:08:39.804" v="699" actId="20577"/>
      <pc:docMkLst>
        <pc:docMk/>
      </pc:docMkLst>
      <pc:sldChg chg="modSp new">
        <pc:chgData name="Gość" userId="S::urn:spo:anon#8db19a1c419a4cc3039b7e1a8663688192d1470758404ba672d94e9effeb79de::" providerId="AD" clId="Web-{D37B8AB0-DCF4-0943-6B26-A530C610406C}" dt="2022-06-21T12:57:26.749" v="9" actId="20577"/>
        <pc:sldMkLst>
          <pc:docMk/>
          <pc:sldMk cId="3399838116" sldId="324"/>
        </pc:sldMkLst>
        <pc:spChg chg="mod">
          <ac:chgData name="Gość" userId="S::urn:spo:anon#8db19a1c419a4cc3039b7e1a8663688192d1470758404ba672d94e9effeb79de::" providerId="AD" clId="Web-{D37B8AB0-DCF4-0943-6B26-A530C610406C}" dt="2022-06-21T12:57:26.749" v="9" actId="20577"/>
          <ac:spMkLst>
            <pc:docMk/>
            <pc:sldMk cId="3399838116" sldId="324"/>
            <ac:spMk id="2" creationId="{5139F34D-C291-1B48-0411-D72D92D403C0}"/>
          </ac:spMkLst>
        </pc:spChg>
      </pc:sldChg>
      <pc:sldChg chg="modSp new">
        <pc:chgData name="Gość" userId="S::urn:spo:anon#8db19a1c419a4cc3039b7e1a8663688192d1470758404ba672d94e9effeb79de::" providerId="AD" clId="Web-{D37B8AB0-DCF4-0943-6B26-A530C610406C}" dt="2022-06-21T13:07:28.786" v="662" actId="14100"/>
        <pc:sldMkLst>
          <pc:docMk/>
          <pc:sldMk cId="3668343479" sldId="325"/>
        </pc:sldMkLst>
        <pc:spChg chg="mod">
          <ac:chgData name="Gość" userId="S::urn:spo:anon#8db19a1c419a4cc3039b7e1a8663688192d1470758404ba672d94e9effeb79de::" providerId="AD" clId="Web-{D37B8AB0-DCF4-0943-6B26-A530C610406C}" dt="2022-06-21T13:07:28.786" v="662" actId="14100"/>
          <ac:spMkLst>
            <pc:docMk/>
            <pc:sldMk cId="3668343479" sldId="325"/>
            <ac:spMk id="2" creationId="{558A3668-C90F-83A1-DE87-430A583DC3FC}"/>
          </ac:spMkLst>
        </pc:spChg>
        <pc:spChg chg="mod">
          <ac:chgData name="Gość" userId="S::urn:spo:anon#8db19a1c419a4cc3039b7e1a8663688192d1470758404ba672d94e9effeb79de::" providerId="AD" clId="Web-{D37B8AB0-DCF4-0943-6B26-A530C610406C}" dt="2022-06-21T13:02:15.509" v="347" actId="20577"/>
          <ac:spMkLst>
            <pc:docMk/>
            <pc:sldMk cId="3668343479" sldId="325"/>
            <ac:spMk id="3" creationId="{00DEF7F4-FCB6-186C-06D0-94AE6C5463A0}"/>
          </ac:spMkLst>
        </pc:spChg>
      </pc:sldChg>
      <pc:sldChg chg="modSp new">
        <pc:chgData name="Gość" userId="S::urn:spo:anon#8db19a1c419a4cc3039b7e1a8663688192d1470758404ba672d94e9effeb79de::" providerId="AD" clId="Web-{D37B8AB0-DCF4-0943-6B26-A530C610406C}" dt="2022-06-21T13:08:39.804" v="699" actId="20577"/>
        <pc:sldMkLst>
          <pc:docMk/>
          <pc:sldMk cId="222915571" sldId="326"/>
        </pc:sldMkLst>
        <pc:spChg chg="mod">
          <ac:chgData name="Gość" userId="S::urn:spo:anon#8db19a1c419a4cc3039b7e1a8663688192d1470758404ba672d94e9effeb79de::" providerId="AD" clId="Web-{D37B8AB0-DCF4-0943-6B26-A530C610406C}" dt="2022-06-21T13:03:19.308" v="367" actId="14100"/>
          <ac:spMkLst>
            <pc:docMk/>
            <pc:sldMk cId="222915571" sldId="326"/>
            <ac:spMk id="2" creationId="{A37B764A-E4E1-0E90-476B-0FF91FBFE593}"/>
          </ac:spMkLst>
        </pc:spChg>
        <pc:spChg chg="mod">
          <ac:chgData name="Gość" userId="S::urn:spo:anon#8db19a1c419a4cc3039b7e1a8663688192d1470758404ba672d94e9effeb79de::" providerId="AD" clId="Web-{D37B8AB0-DCF4-0943-6B26-A530C610406C}" dt="2022-06-21T13:08:39.804" v="699" actId="20577"/>
          <ac:spMkLst>
            <pc:docMk/>
            <pc:sldMk cId="222915571" sldId="326"/>
            <ac:spMk id="3" creationId="{E4197509-3E8A-E1D3-12CD-638A0C994290}"/>
          </ac:spMkLst>
        </pc:spChg>
      </pc:sldChg>
    </pc:docChg>
  </pc:docChgLst>
  <pc:docChgLst>
    <pc:chgData name="Wen Xing" userId="S::wen.xing_sintef.no#ext#@pw.edu.pl::21895af4-208b-4b07-89ab-d84b6afffd34" providerId="AD" clId="Web-{A8E8BE21-9AAE-81C9-C340-4FBF6BD90823}"/>
    <pc:docChg chg="addSld delSld modSld sldOrd addMainMaster">
      <pc:chgData name="Wen Xing" userId="S::wen.xing_sintef.no#ext#@pw.edu.pl::21895af4-208b-4b07-89ab-d84b6afffd34" providerId="AD" clId="Web-{A8E8BE21-9AAE-81C9-C340-4FBF6BD90823}" dt="2022-06-08T08:09:16.081" v="407"/>
      <pc:docMkLst>
        <pc:docMk/>
      </pc:docMkLst>
      <pc:sldChg chg="addSp delSp modSp">
        <pc:chgData name="Wen Xing" userId="S::wen.xing_sintef.no#ext#@pw.edu.pl::21895af4-208b-4b07-89ab-d84b6afffd34" providerId="AD" clId="Web-{A8E8BE21-9AAE-81C9-C340-4FBF6BD90823}" dt="2022-06-08T07:57:00.966" v="98" actId="1076"/>
        <pc:sldMkLst>
          <pc:docMk/>
          <pc:sldMk cId="4070593194" sldId="291"/>
        </pc:sldMkLst>
        <pc:spChg chg="mod">
          <ac:chgData name="Wen Xing" userId="S::wen.xing_sintef.no#ext#@pw.edu.pl::21895af4-208b-4b07-89ab-d84b6afffd34" providerId="AD" clId="Web-{A8E8BE21-9AAE-81C9-C340-4FBF6BD90823}" dt="2022-06-08T07:55:04.837" v="29" actId="20577"/>
          <ac:spMkLst>
            <pc:docMk/>
            <pc:sldMk cId="4070593194" sldId="291"/>
            <ac:spMk id="2" creationId="{7EB99F80-679A-A131-B122-8FFAB625A9A6}"/>
          </ac:spMkLst>
        </pc:spChg>
        <pc:spChg chg="del mod">
          <ac:chgData name="Wen Xing" userId="S::wen.xing_sintef.no#ext#@pw.edu.pl::21895af4-208b-4b07-89ab-d84b6afffd34" providerId="AD" clId="Web-{A8E8BE21-9AAE-81C9-C340-4FBF6BD90823}" dt="2022-06-08T07:56:52.903" v="97"/>
          <ac:spMkLst>
            <pc:docMk/>
            <pc:sldMk cId="4070593194" sldId="291"/>
            <ac:spMk id="3" creationId="{A684B1D0-C0F2-3D37-F926-4582B3350276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4:11.930" v="16"/>
          <ac:spMkLst>
            <pc:docMk/>
            <pc:sldMk cId="4070593194" sldId="291"/>
            <ac:spMk id="5" creationId="{E16DE452-5DE8-948F-BE04-A0899C57B418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78"/>
          <ac:spMkLst>
            <pc:docMk/>
            <pc:sldMk cId="4070593194" sldId="291"/>
            <ac:spMk id="7" creationId="{527B3EB4-4FB4-0730-FFAF-767689DBC6B9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77"/>
          <ac:spMkLst>
            <pc:docMk/>
            <pc:sldMk cId="4070593194" sldId="291"/>
            <ac:spMk id="9" creationId="{749270CC-E837-09D6-6421-B238220BDDEB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76"/>
          <ac:spMkLst>
            <pc:docMk/>
            <pc:sldMk cId="4070593194" sldId="291"/>
            <ac:spMk id="11" creationId="{685D0A27-EBAA-85F6-14CD-8A934109A8F3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75"/>
          <ac:spMkLst>
            <pc:docMk/>
            <pc:sldMk cId="4070593194" sldId="291"/>
            <ac:spMk id="13" creationId="{090BF893-2E66-C647-9DDE-5105F31FABA5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74"/>
          <ac:spMkLst>
            <pc:docMk/>
            <pc:sldMk cId="4070593194" sldId="291"/>
            <ac:spMk id="15" creationId="{593A8B23-DD10-211F-4363-EFEE18A814A2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73"/>
          <ac:spMkLst>
            <pc:docMk/>
            <pc:sldMk cId="4070593194" sldId="291"/>
            <ac:spMk id="17" creationId="{6B3636BB-8D7F-CAAE-6177-8F81338ADDB1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69"/>
          <ac:spMkLst>
            <pc:docMk/>
            <pc:sldMk cId="4070593194" sldId="291"/>
            <ac:spMk id="28" creationId="{F4EE3A0F-1544-AFFE-6A83-7F8D052DA909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68"/>
          <ac:spMkLst>
            <pc:docMk/>
            <pc:sldMk cId="4070593194" sldId="291"/>
            <ac:spMk id="30" creationId="{7FEEE603-803F-C41C-EFAE-D7B37DA55BAD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66"/>
          <ac:spMkLst>
            <pc:docMk/>
            <pc:sldMk cId="4070593194" sldId="291"/>
            <ac:spMk id="34" creationId="{9668FEF1-1847-6358-C689-6FEDA0FC9717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65"/>
          <ac:spMkLst>
            <pc:docMk/>
            <pc:sldMk cId="4070593194" sldId="291"/>
            <ac:spMk id="36" creationId="{A63C504C-5BBF-6BB9-89AF-A9622357DB38}"/>
          </ac:spMkLst>
        </pc:spChg>
        <pc:spChg chg="add del">
          <ac:chgData name="Wen Xing" userId="S::wen.xing_sintef.no#ext#@pw.edu.pl::21895af4-208b-4b07-89ab-d84b6afffd34" providerId="AD" clId="Web-{A8E8BE21-9AAE-81C9-C340-4FBF6BD90823}" dt="2022-06-08T07:56:16.636" v="63"/>
          <ac:spMkLst>
            <pc:docMk/>
            <pc:sldMk cId="4070593194" sldId="291"/>
            <ac:spMk id="40" creationId="{13CF6C43-CF3B-9F33-DE20-8202B640EF40}"/>
          </ac:spMkLst>
        </pc:spChg>
        <pc:spChg chg="add del mod">
          <ac:chgData name="Wen Xing" userId="S::wen.xing_sintef.no#ext#@pw.edu.pl::21895af4-208b-4b07-89ab-d84b6afffd34" providerId="AD" clId="Web-{A8E8BE21-9AAE-81C9-C340-4FBF6BD90823}" dt="2022-06-08T07:56:16.636" v="62"/>
          <ac:spMkLst>
            <pc:docMk/>
            <pc:sldMk cId="4070593194" sldId="291"/>
            <ac:spMk id="42" creationId="{4833133F-15B9-BC8D-D8D5-A4D7CE60D4E5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856" v="79"/>
          <ac:spMkLst>
            <pc:docMk/>
            <pc:sldMk cId="4070593194" sldId="291"/>
            <ac:spMk id="44" creationId="{42601A57-A526-41D0-E3ED-E1EC4E34B968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856" v="80"/>
          <ac:spMkLst>
            <pc:docMk/>
            <pc:sldMk cId="4070593194" sldId="291"/>
            <ac:spMk id="46" creationId="{7DF6A87E-C3BF-03F3-DC2E-9A9FE2626AA5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871" v="81"/>
          <ac:spMkLst>
            <pc:docMk/>
            <pc:sldMk cId="4070593194" sldId="291"/>
            <ac:spMk id="48" creationId="{7D200052-289B-8B07-8F1E-487366D9FA8C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871" v="82"/>
          <ac:spMkLst>
            <pc:docMk/>
            <pc:sldMk cId="4070593194" sldId="291"/>
            <ac:spMk id="50" creationId="{62E3B105-82D8-5EA0-38B9-C68827B80C80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887" v="83"/>
          <ac:spMkLst>
            <pc:docMk/>
            <pc:sldMk cId="4070593194" sldId="291"/>
            <ac:spMk id="52" creationId="{2C3F98FA-41E8-7597-F9DB-97B96F57BB61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887" v="84"/>
          <ac:spMkLst>
            <pc:docMk/>
            <pc:sldMk cId="4070593194" sldId="291"/>
            <ac:spMk id="54" creationId="{90C39289-2B8E-65D2-654F-4EDC2D6DAA16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39.996" v="89"/>
          <ac:spMkLst>
            <pc:docMk/>
            <pc:sldMk cId="4070593194" sldId="291"/>
            <ac:spMk id="71" creationId="{6A072A01-9562-54F4-180F-A0BB7F5C74BE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40.012" v="90"/>
          <ac:spMkLst>
            <pc:docMk/>
            <pc:sldMk cId="4070593194" sldId="291"/>
            <ac:spMk id="73" creationId="{02ACDFD2-8559-49D2-A891-3718CA46017E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40.043" v="92"/>
          <ac:spMkLst>
            <pc:docMk/>
            <pc:sldMk cId="4070593194" sldId="291"/>
            <ac:spMk id="77" creationId="{4E6DB1DE-07FD-7DC1-1726-2A84C6A9CE1B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40.059" v="93"/>
          <ac:spMkLst>
            <pc:docMk/>
            <pc:sldMk cId="4070593194" sldId="291"/>
            <ac:spMk id="79" creationId="{E8B05093-76E6-9DE8-5626-129283CC53B7}"/>
          </ac:spMkLst>
        </pc:spChg>
        <pc:spChg chg="add">
          <ac:chgData name="Wen Xing" userId="S::wen.xing_sintef.no#ext#@pw.edu.pl::21895af4-208b-4b07-89ab-d84b6afffd34" providerId="AD" clId="Web-{A8E8BE21-9AAE-81C9-C340-4FBF6BD90823}" dt="2022-06-08T07:56:40.090" v="95"/>
          <ac:spMkLst>
            <pc:docMk/>
            <pc:sldMk cId="4070593194" sldId="291"/>
            <ac:spMk id="83" creationId="{74294719-8313-DE13-6EF0-4CF4F810AEF2}"/>
          </ac:spMkLst>
        </pc:spChg>
        <pc:spChg chg="add mod">
          <ac:chgData name="Wen Xing" userId="S::wen.xing_sintef.no#ext#@pw.edu.pl::21895af4-208b-4b07-89ab-d84b6afffd34" providerId="AD" clId="Web-{A8E8BE21-9AAE-81C9-C340-4FBF6BD90823}" dt="2022-06-08T07:57:00.966" v="98" actId="1076"/>
          <ac:spMkLst>
            <pc:docMk/>
            <pc:sldMk cId="4070593194" sldId="291"/>
            <ac:spMk id="85" creationId="{FEE9F377-C470-E5A2-3435-6BB53107FC3D}"/>
          </ac:spMkLst>
        </pc:spChg>
        <pc:grpChg chg="add del">
          <ac:chgData name="Wen Xing" userId="S::wen.xing_sintef.no#ext#@pw.edu.pl::21895af4-208b-4b07-89ab-d84b6afffd34" providerId="AD" clId="Web-{A8E8BE21-9AAE-81C9-C340-4FBF6BD90823}" dt="2022-06-08T07:56:16.636" v="72"/>
          <ac:grpSpMkLst>
            <pc:docMk/>
            <pc:sldMk cId="4070593194" sldId="291"/>
            <ac:grpSpMk id="22" creationId="{9281D844-40B7-11D8-A33F-66E71FB8961D}"/>
          </ac:grpSpMkLst>
        </pc:grpChg>
        <pc:grpChg chg="add">
          <ac:chgData name="Wen Xing" userId="S::wen.xing_sintef.no#ext#@pw.edu.pl::21895af4-208b-4b07-89ab-d84b6afffd34" providerId="AD" clId="Web-{A8E8BE21-9AAE-81C9-C340-4FBF6BD90823}" dt="2022-06-08T07:56:39.950" v="85"/>
          <ac:grpSpMkLst>
            <pc:docMk/>
            <pc:sldMk cId="4070593194" sldId="291"/>
            <ac:grpSpMk id="59" creationId="{75A6A4EA-F4A2-9951-E6F7-5A0C226AECA4}"/>
          </ac:grpSpMkLst>
        </pc:grpChg>
        <pc:grpChg chg="add">
          <ac:chgData name="Wen Xing" userId="S::wen.xing_sintef.no#ext#@pw.edu.pl::21895af4-208b-4b07-89ab-d84b6afffd34" providerId="AD" clId="Web-{A8E8BE21-9AAE-81C9-C340-4FBF6BD90823}" dt="2022-06-08T07:56:39.996" v="88"/>
          <ac:grpSpMkLst>
            <pc:docMk/>
            <pc:sldMk cId="4070593194" sldId="291"/>
            <ac:grpSpMk id="69" creationId="{EFD3EE6F-6486-3BA6-F350-4DE85BE2DE32}"/>
          </ac:grpSpMkLst>
        </pc:grpChg>
        <pc:picChg chg="add del">
          <ac:chgData name="Wen Xing" userId="S::wen.xing_sintef.no#ext#@pw.edu.pl::21895af4-208b-4b07-89ab-d84b6afffd34" providerId="AD" clId="Web-{A8E8BE21-9AAE-81C9-C340-4FBF6BD90823}" dt="2022-06-08T07:56:16.636" v="71"/>
          <ac:picMkLst>
            <pc:docMk/>
            <pc:sldMk cId="4070593194" sldId="291"/>
            <ac:picMk id="24" creationId="{E2D4F016-9DC8-4CF3-0440-112F9EA876E9}"/>
          </ac:picMkLst>
        </pc:picChg>
        <pc:picChg chg="add del">
          <ac:chgData name="Wen Xing" userId="S::wen.xing_sintef.no#ext#@pw.edu.pl::21895af4-208b-4b07-89ab-d84b6afffd34" providerId="AD" clId="Web-{A8E8BE21-9AAE-81C9-C340-4FBF6BD90823}" dt="2022-06-08T07:56:16.636" v="67"/>
          <ac:picMkLst>
            <pc:docMk/>
            <pc:sldMk cId="4070593194" sldId="291"/>
            <ac:picMk id="32" creationId="{4B569467-0EFE-4586-2AE9-02E3A68B35EE}"/>
          </ac:picMkLst>
        </pc:picChg>
        <pc:picChg chg="add del">
          <ac:chgData name="Wen Xing" userId="S::wen.xing_sintef.no#ext#@pw.edu.pl::21895af4-208b-4b07-89ab-d84b6afffd34" providerId="AD" clId="Web-{A8E8BE21-9AAE-81C9-C340-4FBF6BD90823}" dt="2022-06-08T07:56:16.636" v="64"/>
          <ac:picMkLst>
            <pc:docMk/>
            <pc:sldMk cId="4070593194" sldId="291"/>
            <ac:picMk id="38" creationId="{3B61ACE7-5BF7-284C-7239-EF3A20F59E7A}"/>
          </ac:picMkLst>
        </pc:picChg>
        <pc:picChg chg="add">
          <ac:chgData name="Wen Xing" userId="S::wen.xing_sintef.no#ext#@pw.edu.pl::21895af4-208b-4b07-89ab-d84b6afffd34" providerId="AD" clId="Web-{A8E8BE21-9AAE-81C9-C340-4FBF6BD90823}" dt="2022-06-08T07:56:39.965" v="86"/>
          <ac:picMkLst>
            <pc:docMk/>
            <pc:sldMk cId="4070593194" sldId="291"/>
            <ac:picMk id="61" creationId="{2AB166D2-C0DE-709C-F45A-14A9CFA8BFFD}"/>
          </ac:picMkLst>
        </pc:picChg>
        <pc:picChg chg="add">
          <ac:chgData name="Wen Xing" userId="S::wen.xing_sintef.no#ext#@pw.edu.pl::21895af4-208b-4b07-89ab-d84b6afffd34" providerId="AD" clId="Web-{A8E8BE21-9AAE-81C9-C340-4FBF6BD90823}" dt="2022-06-08T07:56:40.028" v="91"/>
          <ac:picMkLst>
            <pc:docMk/>
            <pc:sldMk cId="4070593194" sldId="291"/>
            <ac:picMk id="75" creationId="{C9828381-0C5F-C348-1EB2-2000D29E2598}"/>
          </ac:picMkLst>
        </pc:picChg>
        <pc:picChg chg="add">
          <ac:chgData name="Wen Xing" userId="S::wen.xing_sintef.no#ext#@pw.edu.pl::21895af4-208b-4b07-89ab-d84b6afffd34" providerId="AD" clId="Web-{A8E8BE21-9AAE-81C9-C340-4FBF6BD90823}" dt="2022-06-08T07:56:40.075" v="94"/>
          <ac:picMkLst>
            <pc:docMk/>
            <pc:sldMk cId="4070593194" sldId="291"/>
            <ac:picMk id="81" creationId="{98299644-D51E-0AAC-12CF-6E3338F1FD68}"/>
          </ac:picMkLst>
        </pc:picChg>
        <pc:cxnChg chg="add del">
          <ac:chgData name="Wen Xing" userId="S::wen.xing_sintef.no#ext#@pw.edu.pl::21895af4-208b-4b07-89ab-d84b6afffd34" providerId="AD" clId="Web-{A8E8BE21-9AAE-81C9-C340-4FBF6BD90823}" dt="2022-06-08T07:56:16.636" v="70"/>
          <ac:cxnSpMkLst>
            <pc:docMk/>
            <pc:sldMk cId="4070593194" sldId="291"/>
            <ac:cxnSpMk id="26" creationId="{C0C2953D-DA32-7342-7F90-A6861D3F068E}"/>
          </ac:cxnSpMkLst>
        </pc:cxnChg>
        <pc:cxnChg chg="add">
          <ac:chgData name="Wen Xing" userId="S::wen.xing_sintef.no#ext#@pw.edu.pl::21895af4-208b-4b07-89ab-d84b6afffd34" providerId="AD" clId="Web-{A8E8BE21-9AAE-81C9-C340-4FBF6BD90823}" dt="2022-06-08T07:56:39.965" v="87"/>
          <ac:cxnSpMkLst>
            <pc:docMk/>
            <pc:sldMk cId="4070593194" sldId="291"/>
            <ac:cxnSpMk id="63" creationId="{48CC6424-4D2C-D7B0-EE0A-14FAB4945E9E}"/>
          </ac:cxnSpMkLst>
        </pc:cxnChg>
      </pc:sldChg>
      <pc:sldChg chg="ord">
        <pc:chgData name="Wen Xing" userId="S::wen.xing_sintef.no#ext#@pw.edu.pl::21895af4-208b-4b07-89ab-d84b6afffd34" providerId="AD" clId="Web-{A8E8BE21-9AAE-81C9-C340-4FBF6BD90823}" dt="2022-06-08T08:09:16.081" v="407"/>
        <pc:sldMkLst>
          <pc:docMk/>
          <pc:sldMk cId="3819061179" sldId="292"/>
        </pc:sldMkLst>
      </pc:sldChg>
      <pc:sldChg chg="addSp modSp">
        <pc:chgData name="Wen Xing" userId="S::wen.xing_sintef.no#ext#@pw.edu.pl::21895af4-208b-4b07-89ab-d84b6afffd34" providerId="AD" clId="Web-{A8E8BE21-9AAE-81C9-C340-4FBF6BD90823}" dt="2022-06-08T08:07:07.733" v="393" actId="20577"/>
        <pc:sldMkLst>
          <pc:docMk/>
          <pc:sldMk cId="1895018846" sldId="295"/>
        </pc:sldMkLst>
        <pc:spChg chg="mod">
          <ac:chgData name="Wen Xing" userId="S::wen.xing_sintef.no#ext#@pw.edu.pl::21895af4-208b-4b07-89ab-d84b6afffd34" providerId="AD" clId="Web-{A8E8BE21-9AAE-81C9-C340-4FBF6BD90823}" dt="2022-06-08T08:06:47.967" v="385" actId="1076"/>
          <ac:spMkLst>
            <pc:docMk/>
            <pc:sldMk cId="1895018846" sldId="295"/>
            <ac:spMk id="17" creationId="{11D7FB24-DEF5-61FC-B803-9917C68596E9}"/>
          </ac:spMkLst>
        </pc:spChg>
        <pc:spChg chg="add mod">
          <ac:chgData name="Wen Xing" userId="S::wen.xing_sintef.no#ext#@pw.edu.pl::21895af4-208b-4b07-89ab-d84b6afffd34" providerId="AD" clId="Web-{A8E8BE21-9AAE-81C9-C340-4FBF6BD90823}" dt="2022-06-08T08:07:07.733" v="393" actId="20577"/>
          <ac:spMkLst>
            <pc:docMk/>
            <pc:sldMk cId="1895018846" sldId="295"/>
            <ac:spMk id="36" creationId="{0FB8811F-E415-CA16-3D5C-AE8BCE61334F}"/>
          </ac:spMkLst>
        </pc:spChg>
        <pc:picChg chg="add mod">
          <ac:chgData name="Wen Xing" userId="S::wen.xing_sintef.no#ext#@pw.edu.pl::21895af4-208b-4b07-89ab-d84b6afffd34" providerId="AD" clId="Web-{A8E8BE21-9AAE-81C9-C340-4FBF6BD90823}" dt="2022-06-08T08:06:52.217" v="386" actId="1076"/>
          <ac:picMkLst>
            <pc:docMk/>
            <pc:sldMk cId="1895018846" sldId="295"/>
            <ac:picMk id="35" creationId="{603240E2-D1EB-9109-3D18-D00CF971E892}"/>
          </ac:picMkLst>
        </pc:picChg>
        <pc:picChg chg="mod">
          <ac:chgData name="Wen Xing" userId="S::wen.xing_sintef.no#ext#@pw.edu.pl::21895af4-208b-4b07-89ab-d84b6afffd34" providerId="AD" clId="Web-{A8E8BE21-9AAE-81C9-C340-4FBF6BD90823}" dt="2022-06-08T08:06:45.451" v="384" actId="1076"/>
          <ac:picMkLst>
            <pc:docMk/>
            <pc:sldMk cId="1895018846" sldId="295"/>
            <ac:picMk id="7170" creationId="{C6860A73-6DF0-07BC-BB5B-833A1557309D}"/>
          </ac:picMkLst>
        </pc:picChg>
      </pc:sldChg>
      <pc:sldChg chg="add del">
        <pc:chgData name="Wen Xing" userId="S::wen.xing_sintef.no#ext#@pw.edu.pl::21895af4-208b-4b07-89ab-d84b6afffd34" providerId="AD" clId="Web-{A8E8BE21-9AAE-81C9-C340-4FBF6BD90823}" dt="2022-06-08T07:57:06.810" v="99"/>
        <pc:sldMkLst>
          <pc:docMk/>
          <pc:sldMk cId="2248651663" sldId="323"/>
        </pc:sldMkLst>
      </pc:sldChg>
      <pc:sldChg chg="modSp new">
        <pc:chgData name="Wen Xing" userId="S::wen.xing_sintef.no#ext#@pw.edu.pl::21895af4-208b-4b07-89ab-d84b6afffd34" providerId="AD" clId="Web-{A8E8BE21-9AAE-81C9-C340-4FBF6BD90823}" dt="2022-06-08T08:08:41.845" v="406" actId="1076"/>
        <pc:sldMkLst>
          <pc:docMk/>
          <pc:sldMk cId="3550776330" sldId="323"/>
        </pc:sldMkLst>
        <pc:spChg chg="mod">
          <ac:chgData name="Wen Xing" userId="S::wen.xing_sintef.no#ext#@pw.edu.pl::21895af4-208b-4b07-89ab-d84b6afffd34" providerId="AD" clId="Web-{A8E8BE21-9AAE-81C9-C340-4FBF6BD90823}" dt="2022-06-08T08:08:41.845" v="406" actId="1076"/>
          <ac:spMkLst>
            <pc:docMk/>
            <pc:sldMk cId="3550776330" sldId="323"/>
            <ac:spMk id="2" creationId="{20D1AB74-C335-8C5A-537B-D016762259E8}"/>
          </ac:spMkLst>
        </pc:spChg>
        <pc:spChg chg="mod">
          <ac:chgData name="Wen Xing" userId="S::wen.xing_sintef.no#ext#@pw.edu.pl::21895af4-208b-4b07-89ab-d84b6afffd34" providerId="AD" clId="Web-{A8E8BE21-9AAE-81C9-C340-4FBF6BD90823}" dt="2022-06-08T08:08:38.048" v="405" actId="1076"/>
          <ac:spMkLst>
            <pc:docMk/>
            <pc:sldMk cId="3550776330" sldId="323"/>
            <ac:spMk id="3" creationId="{AB4991BF-4F31-DD09-9B35-472F345D8DDB}"/>
          </ac:spMkLst>
        </pc:spChg>
      </pc:sldChg>
      <pc:sldMasterChg chg="add addSldLayout">
        <pc:chgData name="Wen Xing" userId="S::wen.xing_sintef.no#ext#@pw.edu.pl::21895af4-208b-4b07-89ab-d84b6afffd34" providerId="AD" clId="Web-{A8E8BE21-9AAE-81C9-C340-4FBF6BD90823}" dt="2022-06-08T07:53:07.975" v="0"/>
        <pc:sldMasterMkLst>
          <pc:docMk/>
          <pc:sldMasterMk cId="750743933" sldId="2147483648"/>
        </pc:sldMasterMkLst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77069560" sldId="2147483650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2339586804" sldId="2147483660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221861873" sldId="2147483661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699857715" sldId="2147483668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145436888" sldId="2147483670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3191163200" sldId="2147483688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1761091794" sldId="2147483692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019057681" sldId="2147483696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15886399" sldId="2147483697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227365594" sldId="2147483704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3314286841" sldId="2147483705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1766422034" sldId="2147483714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2045479274" sldId="2147483715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4199085092" sldId="2147483717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1376239089" sldId="2147483748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2171981857" sldId="2147483749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1953173204" sldId="2147483789"/>
          </pc:sldLayoutMkLst>
        </pc:sldLayoutChg>
        <pc:sldLayoutChg chg="add">
          <pc:chgData name="Wen Xing" userId="S::wen.xing_sintef.no#ext#@pw.edu.pl::21895af4-208b-4b07-89ab-d84b6afffd34" providerId="AD" clId="Web-{A8E8BE21-9AAE-81C9-C340-4FBF6BD90823}" dt="2022-06-08T07:53:07.975" v="0"/>
          <pc:sldLayoutMkLst>
            <pc:docMk/>
            <pc:sldMasterMk cId="750743933" sldId="2147483648"/>
            <pc:sldLayoutMk cId="216187369" sldId="2147483794"/>
          </pc:sldLayoutMkLst>
        </pc:sldLayoutChg>
      </pc:sldMasterChg>
    </pc:docChg>
  </pc:docChgLst>
  <pc:docChgLst>
    <pc:chgData name="Gość" userId="S::urn:spo:anon#8db19a1c419a4cc3039b7e1a8663688192d1470758404ba672d94e9effeb79de::" providerId="AD" clId="Web-{E924C456-6EAB-C2C9-0FDC-D052B325A82E}"/>
    <pc:docChg chg="modSld">
      <pc:chgData name="Gość" userId="S::urn:spo:anon#8db19a1c419a4cc3039b7e1a8663688192d1470758404ba672d94e9effeb79de::" providerId="AD" clId="Web-{E924C456-6EAB-C2C9-0FDC-D052B325A82E}" dt="2022-06-08T06:29:04.926" v="5" actId="1076"/>
      <pc:docMkLst>
        <pc:docMk/>
      </pc:docMkLst>
      <pc:sldChg chg="addSp modSp">
        <pc:chgData name="Gość" userId="S::urn:spo:anon#8db19a1c419a4cc3039b7e1a8663688192d1470758404ba672d94e9effeb79de::" providerId="AD" clId="Web-{E924C456-6EAB-C2C9-0FDC-D052B325A82E}" dt="2022-06-08T06:29:04.926" v="5" actId="1076"/>
        <pc:sldMkLst>
          <pc:docMk/>
          <pc:sldMk cId="1895018846" sldId="295"/>
        </pc:sldMkLst>
        <pc:picChg chg="add mod">
          <ac:chgData name="Gość" userId="S::urn:spo:anon#8db19a1c419a4cc3039b7e1a8663688192d1470758404ba672d94e9effeb79de::" providerId="AD" clId="Web-{E924C456-6EAB-C2C9-0FDC-D052B325A82E}" dt="2022-06-08T06:29:04.926" v="5" actId="1076"/>
          <ac:picMkLst>
            <pc:docMk/>
            <pc:sldMk cId="1895018846" sldId="295"/>
            <ac:picMk id="28" creationId="{5E022788-DE2F-2DA3-F23D-BEDB43EA6637}"/>
          </ac:picMkLst>
        </pc:picChg>
      </pc:sldChg>
    </pc:docChg>
  </pc:docChgLst>
  <pc:docChgLst>
    <pc:chgData name="Gość" userId="S::urn:spo:anon#8db19a1c419a4cc3039b7e1a8663688192d1470758404ba672d94e9effeb79de::" providerId="AD" clId="Web-{5CF2977B-E069-B18C-B23A-079E80FC93E0}"/>
    <pc:docChg chg="modSld">
      <pc:chgData name="Gość" userId="S::urn:spo:anon#8db19a1c419a4cc3039b7e1a8663688192d1470758404ba672d94e9effeb79de::" providerId="AD" clId="Web-{5CF2977B-E069-B18C-B23A-079E80FC93E0}" dt="2022-06-07T22:00:03.811" v="7" actId="1076"/>
      <pc:docMkLst>
        <pc:docMk/>
      </pc:docMkLst>
      <pc:sldChg chg="addSp modSp">
        <pc:chgData name="Gość" userId="S::urn:spo:anon#8db19a1c419a4cc3039b7e1a8663688192d1470758404ba672d94e9effeb79de::" providerId="AD" clId="Web-{5CF2977B-E069-B18C-B23A-079E80FC93E0}" dt="2022-06-07T22:00:03.811" v="7" actId="1076"/>
        <pc:sldMkLst>
          <pc:docMk/>
          <pc:sldMk cId="1895018846" sldId="295"/>
        </pc:sldMkLst>
        <pc:picChg chg="add mod">
          <ac:chgData name="Gość" userId="S::urn:spo:anon#8db19a1c419a4cc3039b7e1a8663688192d1470758404ba672d94e9effeb79de::" providerId="AD" clId="Web-{5CF2977B-E069-B18C-B23A-079E80FC93E0}" dt="2022-06-07T22:00:03.811" v="7" actId="1076"/>
          <ac:picMkLst>
            <pc:docMk/>
            <pc:sldMk cId="1895018846" sldId="295"/>
            <ac:picMk id="27" creationId="{76DA3048-5412-A8B4-6F21-DC1D580F6909}"/>
          </ac:picMkLst>
        </pc:picChg>
      </pc:sldChg>
    </pc:docChg>
  </pc:docChgLst>
  <pc:docChgLst>
    <pc:chgData name="Milewski Jarosław" userId="ad33cef7-2ad4-429b-8bff-ab7dbfcd8ff4" providerId="ADAL" clId="{1A08AD9C-8659-4263-8A61-DC1A548710C6}"/>
    <pc:docChg chg="undo custSel addSld delSld modSld sldOrd">
      <pc:chgData name="Milewski Jarosław" userId="ad33cef7-2ad4-429b-8bff-ab7dbfcd8ff4" providerId="ADAL" clId="{1A08AD9C-8659-4263-8A61-DC1A548710C6}" dt="2022-06-23T17:07:58.350" v="612"/>
      <pc:docMkLst>
        <pc:docMk/>
      </pc:docMkLst>
      <pc:sldChg chg="modSp add mod">
        <pc:chgData name="Milewski Jarosław" userId="ad33cef7-2ad4-429b-8bff-ab7dbfcd8ff4" providerId="ADAL" clId="{1A08AD9C-8659-4263-8A61-DC1A548710C6}" dt="2022-06-07T08:39:10.830" v="5" actId="27636"/>
        <pc:sldMkLst>
          <pc:docMk/>
          <pc:sldMk cId="2285915841" sldId="258"/>
        </pc:sldMkLst>
        <pc:spChg chg="mod">
          <ac:chgData name="Milewski Jarosław" userId="ad33cef7-2ad4-429b-8bff-ab7dbfcd8ff4" providerId="ADAL" clId="{1A08AD9C-8659-4263-8A61-DC1A548710C6}" dt="2022-06-07T08:39:10.830" v="5" actId="27636"/>
          <ac:spMkLst>
            <pc:docMk/>
            <pc:sldMk cId="2285915841" sldId="258"/>
            <ac:spMk id="2" creationId="{74C9FB5F-078E-46C8-B5E4-8335D58234A4}"/>
          </ac:spMkLst>
        </pc:spChg>
      </pc:sldChg>
      <pc:sldChg chg="modSp add mod">
        <pc:chgData name="Milewski Jarosław" userId="ad33cef7-2ad4-429b-8bff-ab7dbfcd8ff4" providerId="ADAL" clId="{1A08AD9C-8659-4263-8A61-DC1A548710C6}" dt="2022-06-07T08:40:17.734" v="7" actId="27636"/>
        <pc:sldMkLst>
          <pc:docMk/>
          <pc:sldMk cId="2989865530" sldId="259"/>
        </pc:sldMkLst>
        <pc:spChg chg="mod">
          <ac:chgData name="Milewski Jarosław" userId="ad33cef7-2ad4-429b-8bff-ab7dbfcd8ff4" providerId="ADAL" clId="{1A08AD9C-8659-4263-8A61-DC1A548710C6}" dt="2022-06-07T08:40:17.734" v="7" actId="27636"/>
          <ac:spMkLst>
            <pc:docMk/>
            <pc:sldMk cId="2989865530" sldId="259"/>
            <ac:spMk id="2" creationId="{E9BFBEF9-55E1-49AA-AA8B-B922F9BDCAAC}"/>
          </ac:spMkLst>
        </pc:spChg>
      </pc:sldChg>
      <pc:sldChg chg="add del">
        <pc:chgData name="Milewski Jarosław" userId="ad33cef7-2ad4-429b-8bff-ab7dbfcd8ff4" providerId="ADAL" clId="{1A08AD9C-8659-4263-8A61-DC1A548710C6}" dt="2022-06-07T08:38:40.079" v="1" actId="47"/>
        <pc:sldMkLst>
          <pc:docMk/>
          <pc:sldMk cId="360230392" sldId="264"/>
        </pc:sldMkLst>
      </pc:sldChg>
      <pc:sldChg chg="del">
        <pc:chgData name="Milewski Jarosław" userId="ad33cef7-2ad4-429b-8bff-ab7dbfcd8ff4" providerId="ADAL" clId="{1A08AD9C-8659-4263-8A61-DC1A548710C6}" dt="2022-06-07T08:42:01.477" v="20" actId="2696"/>
        <pc:sldMkLst>
          <pc:docMk/>
          <pc:sldMk cId="2827381641" sldId="272"/>
        </pc:sldMkLst>
      </pc:sldChg>
      <pc:sldChg chg="addSp modSp mod modAnim">
        <pc:chgData name="Milewski Jarosław" userId="ad33cef7-2ad4-429b-8bff-ab7dbfcd8ff4" providerId="ADAL" clId="{1A08AD9C-8659-4263-8A61-DC1A548710C6}" dt="2022-06-08T07:13:43.516" v="485" actId="1076"/>
        <pc:sldMkLst>
          <pc:docMk/>
          <pc:sldMk cId="2631967034" sldId="280"/>
        </pc:sldMkLst>
        <pc:spChg chg="add mod">
          <ac:chgData name="Milewski Jarosław" userId="ad33cef7-2ad4-429b-8bff-ab7dbfcd8ff4" providerId="ADAL" clId="{1A08AD9C-8659-4263-8A61-DC1A548710C6}" dt="2022-06-08T07:13:43.516" v="485" actId="1076"/>
          <ac:spMkLst>
            <pc:docMk/>
            <pc:sldMk cId="2631967034" sldId="280"/>
            <ac:spMk id="3" creationId="{DC1C906F-D331-918B-A4E1-B53B52AEC5DF}"/>
          </ac:spMkLst>
        </pc:spChg>
        <pc:spChg chg="add mod">
          <ac:chgData name="Milewski Jarosław" userId="ad33cef7-2ad4-429b-8bff-ab7dbfcd8ff4" providerId="ADAL" clId="{1A08AD9C-8659-4263-8A61-DC1A548710C6}" dt="2022-06-08T06:47:16.770" v="484" actId="1076"/>
          <ac:spMkLst>
            <pc:docMk/>
            <pc:sldMk cId="2631967034" sldId="280"/>
            <ac:spMk id="4" creationId="{E22BDB33-15D3-49B3-E2B5-2DFBEF11A0F4}"/>
          </ac:spMkLst>
        </pc:spChg>
        <pc:spChg chg="add mod">
          <ac:chgData name="Milewski Jarosław" userId="ad33cef7-2ad4-429b-8bff-ab7dbfcd8ff4" providerId="ADAL" clId="{1A08AD9C-8659-4263-8A61-DC1A548710C6}" dt="2022-06-07T18:44:32.795" v="455" actId="1076"/>
          <ac:spMkLst>
            <pc:docMk/>
            <pc:sldMk cId="2631967034" sldId="280"/>
            <ac:spMk id="9" creationId="{80B9366B-9042-C9CB-344B-DE8E3B2FB33E}"/>
          </ac:spMkLst>
        </pc:spChg>
        <pc:spChg chg="mod">
          <ac:chgData name="Milewski Jarosław" userId="ad33cef7-2ad4-429b-8bff-ab7dbfcd8ff4" providerId="ADAL" clId="{1A08AD9C-8659-4263-8A61-DC1A548710C6}" dt="2022-06-07T18:43:45.325" v="429" actId="1076"/>
          <ac:spMkLst>
            <pc:docMk/>
            <pc:sldMk cId="2631967034" sldId="280"/>
            <ac:spMk id="11" creationId="{5F6EBA1C-6A6E-4648-BC9F-691C30370C15}"/>
          </ac:spMkLst>
        </pc:spChg>
        <pc:spChg chg="mod">
          <ac:chgData name="Milewski Jarosław" userId="ad33cef7-2ad4-429b-8bff-ab7dbfcd8ff4" providerId="ADAL" clId="{1A08AD9C-8659-4263-8A61-DC1A548710C6}" dt="2022-06-07T18:43:49.158" v="430" actId="1076"/>
          <ac:spMkLst>
            <pc:docMk/>
            <pc:sldMk cId="2631967034" sldId="280"/>
            <ac:spMk id="12" creationId="{1E45B0F5-8F23-4093-99EB-E4FE0E5C0FF2}"/>
          </ac:spMkLst>
        </pc:spChg>
        <pc:spChg chg="mod">
          <ac:chgData name="Milewski Jarosław" userId="ad33cef7-2ad4-429b-8bff-ab7dbfcd8ff4" providerId="ADAL" clId="{1A08AD9C-8659-4263-8A61-DC1A548710C6}" dt="2022-06-07T18:43:55.783" v="431" actId="1076"/>
          <ac:spMkLst>
            <pc:docMk/>
            <pc:sldMk cId="2631967034" sldId="280"/>
            <ac:spMk id="13" creationId="{91FCA3BB-18C1-4C96-BB58-1FF35A866A23}"/>
          </ac:spMkLst>
        </pc:spChg>
        <pc:spChg chg="mod">
          <ac:chgData name="Milewski Jarosław" userId="ad33cef7-2ad4-429b-8bff-ab7dbfcd8ff4" providerId="ADAL" clId="{1A08AD9C-8659-4263-8A61-DC1A548710C6}" dt="2022-06-07T18:44:00.665" v="432" actId="1076"/>
          <ac:spMkLst>
            <pc:docMk/>
            <pc:sldMk cId="2631967034" sldId="280"/>
            <ac:spMk id="14" creationId="{76520351-C07D-4C4E-804D-598D299CFDB6}"/>
          </ac:spMkLst>
        </pc:spChg>
        <pc:spChg chg="mod">
          <ac:chgData name="Milewski Jarosław" userId="ad33cef7-2ad4-429b-8bff-ab7dbfcd8ff4" providerId="ADAL" clId="{1A08AD9C-8659-4263-8A61-DC1A548710C6}" dt="2022-06-07T18:44:06.213" v="433" actId="1076"/>
          <ac:spMkLst>
            <pc:docMk/>
            <pc:sldMk cId="2631967034" sldId="280"/>
            <ac:spMk id="15" creationId="{B4765FB8-D3BE-4728-8BB4-EFDFE741D34C}"/>
          </ac:spMkLst>
        </pc:spChg>
        <pc:spChg chg="add mod">
          <ac:chgData name="Milewski Jarosław" userId="ad33cef7-2ad4-429b-8bff-ab7dbfcd8ff4" providerId="ADAL" clId="{1A08AD9C-8659-4263-8A61-DC1A548710C6}" dt="2022-06-08T07:13:43.516" v="485" actId="1076"/>
          <ac:spMkLst>
            <pc:docMk/>
            <pc:sldMk cId="2631967034" sldId="280"/>
            <ac:spMk id="16" creationId="{161A913A-0CC1-8C69-751F-0BBE976E3CBC}"/>
          </ac:spMkLst>
        </pc:spChg>
        <pc:picChg chg="mod">
          <ac:chgData name="Milewski Jarosław" userId="ad33cef7-2ad4-429b-8bff-ab7dbfcd8ff4" providerId="ADAL" clId="{1A08AD9C-8659-4263-8A61-DC1A548710C6}" dt="2022-06-08T06:46:21.615" v="475" actId="1076"/>
          <ac:picMkLst>
            <pc:docMk/>
            <pc:sldMk cId="2631967034" sldId="280"/>
            <ac:picMk id="10" creationId="{1E6B5292-524C-4133-8150-86E41B22EC8D}"/>
          </ac:picMkLst>
        </pc:picChg>
      </pc:sldChg>
      <pc:sldChg chg="ord">
        <pc:chgData name="Milewski Jarosław" userId="ad33cef7-2ad4-429b-8bff-ab7dbfcd8ff4" providerId="ADAL" clId="{1A08AD9C-8659-4263-8A61-DC1A548710C6}" dt="2022-06-07T18:39:43.184" v="381"/>
        <pc:sldMkLst>
          <pc:docMk/>
          <pc:sldMk cId="3449110111" sldId="287"/>
        </pc:sldMkLst>
      </pc:sldChg>
      <pc:sldChg chg="delSp modSp mod ord">
        <pc:chgData name="Milewski Jarosław" userId="ad33cef7-2ad4-429b-8bff-ab7dbfcd8ff4" providerId="ADAL" clId="{1A08AD9C-8659-4263-8A61-DC1A548710C6}" dt="2022-06-21T13:34:03.609" v="517" actId="207"/>
        <pc:sldMkLst>
          <pc:docMk/>
          <pc:sldMk cId="787882571" sldId="289"/>
        </pc:sldMkLst>
        <pc:spChg chg="mod">
          <ac:chgData name="Milewski Jarosław" userId="ad33cef7-2ad4-429b-8bff-ab7dbfcd8ff4" providerId="ADAL" clId="{1A08AD9C-8659-4263-8A61-DC1A548710C6}" dt="2022-06-07T18:40:19.886" v="406" actId="14100"/>
          <ac:spMkLst>
            <pc:docMk/>
            <pc:sldMk cId="787882571" sldId="289"/>
            <ac:spMk id="4" creationId="{AD9111A8-400D-BED3-5425-00CF0A77BD25}"/>
          </ac:spMkLst>
        </pc:spChg>
        <pc:spChg chg="del">
          <ac:chgData name="Milewski Jarosław" userId="ad33cef7-2ad4-429b-8bff-ab7dbfcd8ff4" providerId="ADAL" clId="{1A08AD9C-8659-4263-8A61-DC1A548710C6}" dt="2022-06-07T18:40:27.165" v="407" actId="478"/>
          <ac:spMkLst>
            <pc:docMk/>
            <pc:sldMk cId="787882571" sldId="289"/>
            <ac:spMk id="6" creationId="{56690EB1-4B5B-48C9-BE81-D58C88635794}"/>
          </ac:spMkLst>
        </pc:spChg>
        <pc:graphicFrameChg chg="mod">
          <ac:chgData name="Milewski Jarosław" userId="ad33cef7-2ad4-429b-8bff-ab7dbfcd8ff4" providerId="ADAL" clId="{1A08AD9C-8659-4263-8A61-DC1A548710C6}" dt="2022-06-21T13:34:03.609" v="517" actId="207"/>
          <ac:graphicFrameMkLst>
            <pc:docMk/>
            <pc:sldMk cId="787882571" sldId="289"/>
            <ac:graphicFrameMk id="5" creationId="{3EE864FA-2285-490A-B776-A9908B8460AD}"/>
          </ac:graphicFrameMkLst>
        </pc:graphicFrameChg>
      </pc:sldChg>
      <pc:sldChg chg="modSp add mod">
        <pc:chgData name="Milewski Jarosław" userId="ad33cef7-2ad4-429b-8bff-ab7dbfcd8ff4" providerId="ADAL" clId="{1A08AD9C-8659-4263-8A61-DC1A548710C6}" dt="2022-06-07T08:41:53.876" v="19" actId="20577"/>
        <pc:sldMkLst>
          <pc:docMk/>
          <pc:sldMk cId="1130689380" sldId="290"/>
        </pc:sldMkLst>
        <pc:spChg chg="mod">
          <ac:chgData name="Milewski Jarosław" userId="ad33cef7-2ad4-429b-8bff-ab7dbfcd8ff4" providerId="ADAL" clId="{1A08AD9C-8659-4263-8A61-DC1A548710C6}" dt="2022-06-07T08:41:53.876" v="19" actId="20577"/>
          <ac:spMkLst>
            <pc:docMk/>
            <pc:sldMk cId="1130689380" sldId="290"/>
            <ac:spMk id="2" creationId="{540F314A-44A4-43E7-A4CE-D8DA37C709D4}"/>
          </ac:spMkLst>
        </pc:spChg>
        <pc:picChg chg="mod">
          <ac:chgData name="Milewski Jarosław" userId="ad33cef7-2ad4-429b-8bff-ab7dbfcd8ff4" providerId="ADAL" clId="{1A08AD9C-8659-4263-8A61-DC1A548710C6}" dt="2022-06-07T08:41:36.644" v="9" actId="1076"/>
          <ac:picMkLst>
            <pc:docMk/>
            <pc:sldMk cId="1130689380" sldId="290"/>
            <ac:picMk id="5" creationId="{88C327E4-4779-496C-A52B-52C594770C89}"/>
          </ac:picMkLst>
        </pc:picChg>
        <pc:picChg chg="mod">
          <ac:chgData name="Milewski Jarosław" userId="ad33cef7-2ad4-429b-8bff-ab7dbfcd8ff4" providerId="ADAL" clId="{1A08AD9C-8659-4263-8A61-DC1A548710C6}" dt="2022-06-07T08:41:41.326" v="10" actId="1076"/>
          <ac:picMkLst>
            <pc:docMk/>
            <pc:sldMk cId="1130689380" sldId="290"/>
            <ac:picMk id="6" creationId="{205C3E66-DCB4-4167-83EA-2E7EF881D5AD}"/>
          </ac:picMkLst>
        </pc:picChg>
      </pc:sldChg>
      <pc:sldChg chg="ord">
        <pc:chgData name="Milewski Jarosław" userId="ad33cef7-2ad4-429b-8bff-ab7dbfcd8ff4" providerId="ADAL" clId="{1A08AD9C-8659-4263-8A61-DC1A548710C6}" dt="2022-06-23T17:07:58.350" v="612"/>
        <pc:sldMkLst>
          <pc:docMk/>
          <pc:sldMk cId="4070593194" sldId="291"/>
        </pc:sldMkLst>
      </pc:sldChg>
      <pc:sldChg chg="addSp delSp modSp mod">
        <pc:chgData name="Milewski Jarosław" userId="ad33cef7-2ad4-429b-8bff-ab7dbfcd8ff4" providerId="ADAL" clId="{1A08AD9C-8659-4263-8A61-DC1A548710C6}" dt="2022-06-07T18:39:24.816" v="379" actId="20577"/>
        <pc:sldMkLst>
          <pc:docMk/>
          <pc:sldMk cId="2874836633" sldId="293"/>
        </pc:sldMkLst>
        <pc:spChg chg="mod">
          <ac:chgData name="Milewski Jarosław" userId="ad33cef7-2ad4-429b-8bff-ab7dbfcd8ff4" providerId="ADAL" clId="{1A08AD9C-8659-4263-8A61-DC1A548710C6}" dt="2022-06-07T18:39:24.816" v="379" actId="20577"/>
          <ac:spMkLst>
            <pc:docMk/>
            <pc:sldMk cId="2874836633" sldId="293"/>
            <ac:spMk id="2" creationId="{E7C9B696-B1D8-E74D-FBCC-E96E5243D4D2}"/>
          </ac:spMkLst>
        </pc:spChg>
        <pc:graphicFrameChg chg="add del modGraphic">
          <ac:chgData name="Milewski Jarosław" userId="ad33cef7-2ad4-429b-8bff-ab7dbfcd8ff4" providerId="ADAL" clId="{1A08AD9C-8659-4263-8A61-DC1A548710C6}" dt="2022-06-07T18:39:17.963" v="370" actId="27309"/>
          <ac:graphicFrameMkLst>
            <pc:docMk/>
            <pc:sldMk cId="2874836633" sldId="293"/>
            <ac:graphicFrameMk id="5" creationId="{C36DC4D7-5990-F8F3-1A14-71F767F63F1D}"/>
          </ac:graphicFrameMkLst>
        </pc:graphicFrameChg>
      </pc:sldChg>
      <pc:sldChg chg="addSp delSp modSp new mod ord">
        <pc:chgData name="Milewski Jarosław" userId="ad33cef7-2ad4-429b-8bff-ab7dbfcd8ff4" providerId="ADAL" clId="{1A08AD9C-8659-4263-8A61-DC1A548710C6}" dt="2022-06-08T06:42:33.062" v="473" actId="732"/>
        <pc:sldMkLst>
          <pc:docMk/>
          <pc:sldMk cId="1895018846" sldId="295"/>
        </pc:sldMkLst>
        <pc:spChg chg="mod">
          <ac:chgData name="Milewski Jarosław" userId="ad33cef7-2ad4-429b-8bff-ab7dbfcd8ff4" providerId="ADAL" clId="{1A08AD9C-8659-4263-8A61-DC1A548710C6}" dt="2022-06-07T18:28:35.730" v="28" actId="14100"/>
          <ac:spMkLst>
            <pc:docMk/>
            <pc:sldMk cId="1895018846" sldId="295"/>
            <ac:spMk id="2" creationId="{B1061C30-19C4-E869-8F4F-3581805571FB}"/>
          </ac:spMkLst>
        </pc:spChg>
        <pc:spChg chg="del">
          <ac:chgData name="Milewski Jarosław" userId="ad33cef7-2ad4-429b-8bff-ab7dbfcd8ff4" providerId="ADAL" clId="{1A08AD9C-8659-4263-8A61-DC1A548710C6}" dt="2022-06-07T18:28:47.033" v="29" actId="478"/>
          <ac:spMkLst>
            <pc:docMk/>
            <pc:sldMk cId="1895018846" sldId="295"/>
            <ac:spMk id="3" creationId="{422BC2BD-FA42-D040-7E16-294BBC750B0F}"/>
          </ac:spMkLst>
        </pc:spChg>
        <pc:spChg chg="add mod">
          <ac:chgData name="Milewski Jarosław" userId="ad33cef7-2ad4-429b-8bff-ab7dbfcd8ff4" providerId="ADAL" clId="{1A08AD9C-8659-4263-8A61-DC1A548710C6}" dt="2022-06-07T18:31:34.506" v="152" actId="20577"/>
          <ac:spMkLst>
            <pc:docMk/>
            <pc:sldMk cId="1895018846" sldId="295"/>
            <ac:spMk id="5" creationId="{4EABFDA8-651D-377A-6812-4B1BBE848490}"/>
          </ac:spMkLst>
        </pc:spChg>
        <pc:spChg chg="add mod">
          <ac:chgData name="Milewski Jarosław" userId="ad33cef7-2ad4-429b-8bff-ab7dbfcd8ff4" providerId="ADAL" clId="{1A08AD9C-8659-4263-8A61-DC1A548710C6}" dt="2022-06-07T18:37:55.471" v="364" actId="1035"/>
          <ac:spMkLst>
            <pc:docMk/>
            <pc:sldMk cId="1895018846" sldId="295"/>
            <ac:spMk id="6" creationId="{871029CF-AF1C-57FD-D39A-D8902FE8FD34}"/>
          </ac:spMkLst>
        </pc:spChg>
        <pc:spChg chg="add mod">
          <ac:chgData name="Milewski Jarosław" userId="ad33cef7-2ad4-429b-8bff-ab7dbfcd8ff4" providerId="ADAL" clId="{1A08AD9C-8659-4263-8A61-DC1A548710C6}" dt="2022-06-07T18:37:55.471" v="364" actId="1035"/>
          <ac:spMkLst>
            <pc:docMk/>
            <pc:sldMk cId="1895018846" sldId="295"/>
            <ac:spMk id="7" creationId="{54F6764B-AA11-8C0F-AFE5-BB07716DC59C}"/>
          </ac:spMkLst>
        </pc:spChg>
        <pc:spChg chg="add mod">
          <ac:chgData name="Milewski Jarosław" userId="ad33cef7-2ad4-429b-8bff-ab7dbfcd8ff4" providerId="ADAL" clId="{1A08AD9C-8659-4263-8A61-DC1A548710C6}" dt="2022-06-07T18:37:55.471" v="364" actId="1035"/>
          <ac:spMkLst>
            <pc:docMk/>
            <pc:sldMk cId="1895018846" sldId="295"/>
            <ac:spMk id="8" creationId="{3000810D-7FBC-C89F-B1B8-ED39588373CD}"/>
          </ac:spMkLst>
        </pc:spChg>
        <pc:spChg chg="add mod">
          <ac:chgData name="Milewski Jarosław" userId="ad33cef7-2ad4-429b-8bff-ab7dbfcd8ff4" providerId="ADAL" clId="{1A08AD9C-8659-4263-8A61-DC1A548710C6}" dt="2022-06-07T18:35:23.276" v="175" actId="1076"/>
          <ac:spMkLst>
            <pc:docMk/>
            <pc:sldMk cId="1895018846" sldId="295"/>
            <ac:spMk id="9" creationId="{147AC067-8F6E-CFEB-0C3D-22CB3D5394B3}"/>
          </ac:spMkLst>
        </pc:spChg>
        <pc:spChg chg="add mod">
          <ac:chgData name="Milewski Jarosław" userId="ad33cef7-2ad4-429b-8bff-ab7dbfcd8ff4" providerId="ADAL" clId="{1A08AD9C-8659-4263-8A61-DC1A548710C6}" dt="2022-06-07T18:38:01.850" v="365" actId="1076"/>
          <ac:spMkLst>
            <pc:docMk/>
            <pc:sldMk cId="1895018846" sldId="295"/>
            <ac:spMk id="10" creationId="{AB5CEC24-B5D0-0F0D-1D16-657ADAE7F1D0}"/>
          </ac:spMkLst>
        </pc:spChg>
        <pc:spChg chg="add mod">
          <ac:chgData name="Milewski Jarosław" userId="ad33cef7-2ad4-429b-8bff-ab7dbfcd8ff4" providerId="ADAL" clId="{1A08AD9C-8659-4263-8A61-DC1A548710C6}" dt="2022-06-07T18:38:20.175" v="368" actId="1076"/>
          <ac:spMkLst>
            <pc:docMk/>
            <pc:sldMk cId="1895018846" sldId="295"/>
            <ac:spMk id="11" creationId="{04C9F016-3F11-BFD9-5F14-21016C1D6927}"/>
          </ac:spMkLst>
        </pc:spChg>
        <pc:spChg chg="add mod">
          <ac:chgData name="Milewski Jarosław" userId="ad33cef7-2ad4-429b-8bff-ab7dbfcd8ff4" providerId="ADAL" clId="{1A08AD9C-8659-4263-8A61-DC1A548710C6}" dt="2022-06-07T18:38:20.175" v="368" actId="1076"/>
          <ac:spMkLst>
            <pc:docMk/>
            <pc:sldMk cId="1895018846" sldId="295"/>
            <ac:spMk id="12" creationId="{A10946A6-F6C0-53BC-F19C-08FDE0FAD5B5}"/>
          </ac:spMkLst>
        </pc:spChg>
        <pc:spChg chg="add mod">
          <ac:chgData name="Milewski Jarosław" userId="ad33cef7-2ad4-429b-8bff-ab7dbfcd8ff4" providerId="ADAL" clId="{1A08AD9C-8659-4263-8A61-DC1A548710C6}" dt="2022-06-07T18:38:20.175" v="368" actId="1076"/>
          <ac:spMkLst>
            <pc:docMk/>
            <pc:sldMk cId="1895018846" sldId="295"/>
            <ac:spMk id="13" creationId="{2CD4819C-46F4-C7EF-8F12-69C4D09F56AE}"/>
          </ac:spMkLst>
        </pc:spChg>
        <pc:spChg chg="add mod">
          <ac:chgData name="Milewski Jarosław" userId="ad33cef7-2ad4-429b-8bff-ab7dbfcd8ff4" providerId="ADAL" clId="{1A08AD9C-8659-4263-8A61-DC1A548710C6}" dt="2022-06-07T18:38:20.175" v="368" actId="1076"/>
          <ac:spMkLst>
            <pc:docMk/>
            <pc:sldMk cId="1895018846" sldId="295"/>
            <ac:spMk id="14" creationId="{D2F39C34-BEEC-79EA-CC87-1A0250A83F00}"/>
          </ac:spMkLst>
        </pc:spChg>
        <pc:spChg chg="add mod">
          <ac:chgData name="Milewski Jarosław" userId="ad33cef7-2ad4-429b-8bff-ab7dbfcd8ff4" providerId="ADAL" clId="{1A08AD9C-8659-4263-8A61-DC1A548710C6}" dt="2022-06-07T18:38:20.175" v="368" actId="1076"/>
          <ac:spMkLst>
            <pc:docMk/>
            <pc:sldMk cId="1895018846" sldId="295"/>
            <ac:spMk id="15" creationId="{5233A4A1-F606-DDFB-52AF-BBE18C40EF69}"/>
          </ac:spMkLst>
        </pc:spChg>
        <pc:spChg chg="add mod">
          <ac:chgData name="Milewski Jarosław" userId="ad33cef7-2ad4-429b-8bff-ab7dbfcd8ff4" providerId="ADAL" clId="{1A08AD9C-8659-4263-8A61-DC1A548710C6}" dt="2022-06-07T18:38:20.175" v="368" actId="1076"/>
          <ac:spMkLst>
            <pc:docMk/>
            <pc:sldMk cId="1895018846" sldId="295"/>
            <ac:spMk id="16" creationId="{E19C65D0-A1B9-F1C1-E635-FE48A55626C1}"/>
          </ac:spMkLst>
        </pc:spChg>
        <pc:spChg chg="add mod">
          <ac:chgData name="Milewski Jarosław" userId="ad33cef7-2ad4-429b-8bff-ab7dbfcd8ff4" providerId="ADAL" clId="{1A08AD9C-8659-4263-8A61-DC1A548710C6}" dt="2022-06-08T06:40:47.365" v="464" actId="1076"/>
          <ac:spMkLst>
            <pc:docMk/>
            <pc:sldMk cId="1895018846" sldId="295"/>
            <ac:spMk id="17" creationId="{11D7FB24-DEF5-61FC-B803-9917C68596E9}"/>
          </ac:spMkLst>
        </pc:spChg>
        <pc:spChg chg="add mod">
          <ac:chgData name="Milewski Jarosław" userId="ad33cef7-2ad4-429b-8bff-ab7dbfcd8ff4" providerId="ADAL" clId="{1A08AD9C-8659-4263-8A61-DC1A548710C6}" dt="2022-06-07T18:38:11.726" v="367" actId="1076"/>
          <ac:spMkLst>
            <pc:docMk/>
            <pc:sldMk cId="1895018846" sldId="295"/>
            <ac:spMk id="18" creationId="{39057139-8D6F-5D52-1361-50C55B0D7390}"/>
          </ac:spMkLst>
        </pc:spChg>
        <pc:spChg chg="add mod">
          <ac:chgData name="Milewski Jarosław" userId="ad33cef7-2ad4-429b-8bff-ab7dbfcd8ff4" providerId="ADAL" clId="{1A08AD9C-8659-4263-8A61-DC1A548710C6}" dt="2022-06-07T18:38:11.726" v="367" actId="1076"/>
          <ac:spMkLst>
            <pc:docMk/>
            <pc:sldMk cId="1895018846" sldId="295"/>
            <ac:spMk id="19" creationId="{29FC8BC1-D871-89C4-CA3B-33460941043E}"/>
          </ac:spMkLst>
        </pc:spChg>
        <pc:picChg chg="mod modCrop">
          <ac:chgData name="Milewski Jarosław" userId="ad33cef7-2ad4-429b-8bff-ab7dbfcd8ff4" providerId="ADAL" clId="{1A08AD9C-8659-4263-8A61-DC1A548710C6}" dt="2022-06-08T06:42:33.062" v="473" actId="732"/>
          <ac:picMkLst>
            <pc:docMk/>
            <pc:sldMk cId="1895018846" sldId="295"/>
            <ac:picMk id="3" creationId="{99B3AF8C-4C46-06D5-39A4-92DA5F838AC3}"/>
          </ac:picMkLst>
        </pc:picChg>
        <pc:picChg chg="add mod">
          <ac:chgData name="Milewski Jarosław" userId="ad33cef7-2ad4-429b-8bff-ab7dbfcd8ff4" providerId="ADAL" clId="{1A08AD9C-8659-4263-8A61-DC1A548710C6}" dt="2022-06-08T06:33:20.237" v="460" actId="14100"/>
          <ac:picMkLst>
            <pc:docMk/>
            <pc:sldMk cId="1895018846" sldId="295"/>
            <ac:picMk id="4" creationId="{0DCB87C4-3724-1282-A7AE-FBFFCA84F78F}"/>
          </ac:picMkLst>
        </pc:picChg>
        <pc:picChg chg="mod modCrop">
          <ac:chgData name="Milewski Jarosław" userId="ad33cef7-2ad4-429b-8bff-ab7dbfcd8ff4" providerId="ADAL" clId="{1A08AD9C-8659-4263-8A61-DC1A548710C6}" dt="2022-06-08T06:42:13.572" v="471" actId="732"/>
          <ac:picMkLst>
            <pc:docMk/>
            <pc:sldMk cId="1895018846" sldId="295"/>
            <ac:picMk id="20" creationId="{CC748B56-5DA3-6832-8EC5-A80284C3BFF5}"/>
          </ac:picMkLst>
        </pc:picChg>
        <pc:picChg chg="mod modCrop">
          <ac:chgData name="Milewski Jarosław" userId="ad33cef7-2ad4-429b-8bff-ab7dbfcd8ff4" providerId="ADAL" clId="{1A08AD9C-8659-4263-8A61-DC1A548710C6}" dt="2022-06-08T06:41:51.527" v="467" actId="732"/>
          <ac:picMkLst>
            <pc:docMk/>
            <pc:sldMk cId="1895018846" sldId="295"/>
            <ac:picMk id="22" creationId="{76F2CB79-5F2C-DD50-784D-25FDFEC4ED90}"/>
          </ac:picMkLst>
        </pc:picChg>
        <pc:picChg chg="mod modCrop">
          <ac:chgData name="Milewski Jarosław" userId="ad33cef7-2ad4-429b-8bff-ab7dbfcd8ff4" providerId="ADAL" clId="{1A08AD9C-8659-4263-8A61-DC1A548710C6}" dt="2022-06-08T06:41:43.371" v="466" actId="732"/>
          <ac:picMkLst>
            <pc:docMk/>
            <pc:sldMk cId="1895018846" sldId="295"/>
            <ac:picMk id="23" creationId="{F60ADA1F-93D0-22E9-CBBE-A6EA3541D429}"/>
          </ac:picMkLst>
        </pc:picChg>
        <pc:picChg chg="mod modCrop">
          <ac:chgData name="Milewski Jarosław" userId="ad33cef7-2ad4-429b-8bff-ab7dbfcd8ff4" providerId="ADAL" clId="{1A08AD9C-8659-4263-8A61-DC1A548710C6}" dt="2022-06-08T06:42:04.099" v="470" actId="732"/>
          <ac:picMkLst>
            <pc:docMk/>
            <pc:sldMk cId="1895018846" sldId="295"/>
            <ac:picMk id="26" creationId="{D89C4243-93B2-9BB8-5295-6E5531433DD5}"/>
          </ac:picMkLst>
        </pc:picChg>
        <pc:picChg chg="mod modCrop">
          <ac:chgData name="Milewski Jarosław" userId="ad33cef7-2ad4-429b-8bff-ab7dbfcd8ff4" providerId="ADAL" clId="{1A08AD9C-8659-4263-8A61-DC1A548710C6}" dt="2022-06-08T06:42:24.619" v="472" actId="732"/>
          <ac:picMkLst>
            <pc:docMk/>
            <pc:sldMk cId="1895018846" sldId="295"/>
            <ac:picMk id="27" creationId="{76DA3048-5412-A8B4-6F21-DC1D580F6909}"/>
          </ac:picMkLst>
        </pc:picChg>
        <pc:picChg chg="mod">
          <ac:chgData name="Milewski Jarosław" userId="ad33cef7-2ad4-429b-8bff-ab7dbfcd8ff4" providerId="ADAL" clId="{1A08AD9C-8659-4263-8A61-DC1A548710C6}" dt="2022-06-08T06:40:41.105" v="463" actId="14100"/>
          <ac:picMkLst>
            <pc:docMk/>
            <pc:sldMk cId="1895018846" sldId="295"/>
            <ac:picMk id="7170" creationId="{C6860A73-6DF0-07BC-BB5B-833A1557309D}"/>
          </ac:picMkLst>
        </pc:picChg>
      </pc:sldChg>
      <pc:sldChg chg="addSp delSp modSp add del mod modClrScheme chgLayout">
        <pc:chgData name="Milewski Jarosław" userId="ad33cef7-2ad4-429b-8bff-ab7dbfcd8ff4" providerId="ADAL" clId="{1A08AD9C-8659-4263-8A61-DC1A548710C6}" dt="2022-06-08T07:20:11.925" v="503" actId="478"/>
        <pc:sldMkLst>
          <pc:docMk/>
          <pc:sldMk cId="1673727594" sldId="322"/>
        </pc:sldMkLst>
        <pc:spChg chg="del mod ord">
          <ac:chgData name="Milewski Jarosław" userId="ad33cef7-2ad4-429b-8bff-ab7dbfcd8ff4" providerId="ADAL" clId="{1A08AD9C-8659-4263-8A61-DC1A548710C6}" dt="2022-06-08T07:20:08.678" v="502" actId="478"/>
          <ac:spMkLst>
            <pc:docMk/>
            <pc:sldMk cId="1673727594" sldId="322"/>
            <ac:spMk id="2" creationId="{6E0CCA83-6945-4EF8-90C9-9A0888E6BD01}"/>
          </ac:spMkLst>
        </pc:spChg>
        <pc:spChg chg="add del mod">
          <ac:chgData name="Milewski Jarosław" userId="ad33cef7-2ad4-429b-8bff-ab7dbfcd8ff4" providerId="ADAL" clId="{1A08AD9C-8659-4263-8A61-DC1A548710C6}" dt="2022-06-08T07:20:11.925" v="503" actId="478"/>
          <ac:spMkLst>
            <pc:docMk/>
            <pc:sldMk cId="1673727594" sldId="322"/>
            <ac:spMk id="5" creationId="{8AC0B0CC-D6FF-0F9E-D4D6-8449CCDBAB19}"/>
          </ac:spMkLst>
        </pc:spChg>
        <pc:picChg chg="mod">
          <ac:chgData name="Milewski Jarosław" userId="ad33cef7-2ad4-429b-8bff-ab7dbfcd8ff4" providerId="ADAL" clId="{1A08AD9C-8659-4263-8A61-DC1A548710C6}" dt="2022-06-08T07:19:35.038" v="491" actId="1076"/>
          <ac:picMkLst>
            <pc:docMk/>
            <pc:sldMk cId="1673727594" sldId="322"/>
            <ac:picMk id="4" creationId="{4A0EE54A-D2D6-4A6B-AD3C-F10811005BC1}"/>
          </ac:picMkLst>
        </pc:picChg>
        <pc:picChg chg="mod">
          <ac:chgData name="Milewski Jarosław" userId="ad33cef7-2ad4-429b-8bff-ab7dbfcd8ff4" providerId="ADAL" clId="{1A08AD9C-8659-4263-8A61-DC1A548710C6}" dt="2022-06-08T07:19:47.325" v="495" actId="14100"/>
          <ac:picMkLst>
            <pc:docMk/>
            <pc:sldMk cId="1673727594" sldId="322"/>
            <ac:picMk id="8" creationId="{53686868-C86C-44C8-83F1-71E264A1913F}"/>
          </ac:picMkLst>
        </pc:picChg>
        <pc:picChg chg="mod">
          <ac:chgData name="Milewski Jarosław" userId="ad33cef7-2ad4-429b-8bff-ab7dbfcd8ff4" providerId="ADAL" clId="{1A08AD9C-8659-4263-8A61-DC1A548710C6}" dt="2022-06-08T07:19:53.726" v="498" actId="1076"/>
          <ac:picMkLst>
            <pc:docMk/>
            <pc:sldMk cId="1673727594" sldId="322"/>
            <ac:picMk id="9" creationId="{5336BE6E-5981-4EB5-B587-F6AEFFEDD8A9}"/>
          </ac:picMkLst>
        </pc:picChg>
        <pc:picChg chg="mod">
          <ac:chgData name="Milewski Jarosław" userId="ad33cef7-2ad4-429b-8bff-ab7dbfcd8ff4" providerId="ADAL" clId="{1A08AD9C-8659-4263-8A61-DC1A548710C6}" dt="2022-06-08T07:19:56.471" v="500" actId="14100"/>
          <ac:picMkLst>
            <pc:docMk/>
            <pc:sldMk cId="1673727594" sldId="322"/>
            <ac:picMk id="10" creationId="{E654573F-6886-4EF5-8DA3-B16F14C03755}"/>
          </ac:picMkLst>
        </pc:picChg>
        <pc:picChg chg="mod">
          <ac:chgData name="Milewski Jarosław" userId="ad33cef7-2ad4-429b-8bff-ab7dbfcd8ff4" providerId="ADAL" clId="{1A08AD9C-8659-4263-8A61-DC1A548710C6}" dt="2022-06-08T07:19:52.653" v="497" actId="1076"/>
          <ac:picMkLst>
            <pc:docMk/>
            <pc:sldMk cId="1673727594" sldId="322"/>
            <ac:picMk id="11" creationId="{EA53A86E-254C-4165-87A9-DDA36B4D0B4F}"/>
          </ac:picMkLst>
        </pc:picChg>
      </pc:sldChg>
      <pc:sldChg chg="modSp new mod">
        <pc:chgData name="Milewski Jarosław" userId="ad33cef7-2ad4-429b-8bff-ab7dbfcd8ff4" providerId="ADAL" clId="{1A08AD9C-8659-4263-8A61-DC1A548710C6}" dt="2022-06-21T21:02:56.774" v="610" actId="20577"/>
        <pc:sldMkLst>
          <pc:docMk/>
          <pc:sldMk cId="853195187" sldId="327"/>
        </pc:sldMkLst>
        <pc:spChg chg="mod">
          <ac:chgData name="Milewski Jarosław" userId="ad33cef7-2ad4-429b-8bff-ab7dbfcd8ff4" providerId="ADAL" clId="{1A08AD9C-8659-4263-8A61-DC1A548710C6}" dt="2022-06-21T20:58:52.922" v="531" actId="20577"/>
          <ac:spMkLst>
            <pc:docMk/>
            <pc:sldMk cId="853195187" sldId="327"/>
            <ac:spMk id="2" creationId="{778819FC-7354-57D0-762D-980CCF2CE714}"/>
          </ac:spMkLst>
        </pc:spChg>
        <pc:spChg chg="mod">
          <ac:chgData name="Milewski Jarosław" userId="ad33cef7-2ad4-429b-8bff-ab7dbfcd8ff4" providerId="ADAL" clId="{1A08AD9C-8659-4263-8A61-DC1A548710C6}" dt="2022-06-21T21:02:56.774" v="610" actId="20577"/>
          <ac:spMkLst>
            <pc:docMk/>
            <pc:sldMk cId="853195187" sldId="327"/>
            <ac:spMk id="3" creationId="{DC99C3A3-F28A-2681-0008-F758DAAB55CA}"/>
          </ac:spMkLst>
        </pc:spChg>
      </pc:sldChg>
      <pc:sldMasterChg chg="addSldLayout delSldLayout">
        <pc:chgData name="Milewski Jarosław" userId="ad33cef7-2ad4-429b-8bff-ab7dbfcd8ff4" providerId="ADAL" clId="{1A08AD9C-8659-4263-8A61-DC1A548710C6}" dt="2022-06-08T07:19:14.499" v="487" actId="47"/>
        <pc:sldMasterMkLst>
          <pc:docMk/>
          <pc:sldMasterMk cId="201591097" sldId="2147483672"/>
        </pc:sldMasterMkLst>
        <pc:sldLayoutChg chg="add del">
          <pc:chgData name="Milewski Jarosław" userId="ad33cef7-2ad4-429b-8bff-ab7dbfcd8ff4" providerId="ADAL" clId="{1A08AD9C-8659-4263-8A61-DC1A548710C6}" dt="2022-06-08T07:19:14.499" v="487" actId="47"/>
          <pc:sldLayoutMkLst>
            <pc:docMk/>
            <pc:sldMasterMk cId="201591097" sldId="2147483672"/>
            <pc:sldLayoutMk cId="537848723" sldId="2147483684"/>
          </pc:sldLayoutMkLst>
        </pc:sldLayoutChg>
      </pc:sldMasterChg>
    </pc:docChg>
  </pc:docChgLst>
  <pc:docChgLst>
    <pc:chgData name="Martsinchyk Aliaksandr (DOKT)" userId="S::01117484@pw.edu.pl::7c3b794a-1bb7-4b67-b051-4433f2832618" providerId="AD" clId="Web-{9779EA45-2AEE-1BB0-AE7A-C851B423B133}"/>
    <pc:docChg chg="modSld">
      <pc:chgData name="Martsinchyk Aliaksandr (DOKT)" userId="S::01117484@pw.edu.pl::7c3b794a-1bb7-4b67-b051-4433f2832618" providerId="AD" clId="Web-{9779EA45-2AEE-1BB0-AE7A-C851B423B133}" dt="2022-06-08T06:47:07.221" v="6"/>
      <pc:docMkLst>
        <pc:docMk/>
      </pc:docMkLst>
      <pc:sldChg chg="addSp delSp modSp">
        <pc:chgData name="Martsinchyk Aliaksandr (DOKT)" userId="S::01117484@pw.edu.pl::7c3b794a-1bb7-4b67-b051-4433f2832618" providerId="AD" clId="Web-{9779EA45-2AEE-1BB0-AE7A-C851B423B133}" dt="2022-06-08T06:47:07.221" v="6"/>
        <pc:sldMkLst>
          <pc:docMk/>
          <pc:sldMk cId="1895018846" sldId="295"/>
        </pc:sldMkLst>
        <pc:spChg chg="add del mod">
          <ac:chgData name="Martsinchyk Aliaksandr (DOKT)" userId="S::01117484@pw.edu.pl::7c3b794a-1bb7-4b67-b051-4433f2832618" providerId="AD" clId="Web-{9779EA45-2AEE-1BB0-AE7A-C851B423B133}" dt="2022-06-08T06:47:07.221" v="6"/>
          <ac:spMkLst>
            <pc:docMk/>
            <pc:sldMk cId="1895018846" sldId="295"/>
            <ac:spMk id="29" creationId="{73C65EBF-9F40-E2F2-6EA0-37288BB06133}"/>
          </ac:spMkLst>
        </pc:spChg>
        <pc:picChg chg="mod">
          <ac:chgData name="Martsinchyk Aliaksandr (DOKT)" userId="S::01117484@pw.edu.pl::7c3b794a-1bb7-4b67-b051-4433f2832618" providerId="AD" clId="Web-{9779EA45-2AEE-1BB0-AE7A-C851B423B133}" dt="2022-06-08T06:46:19.111" v="0" actId="14100"/>
          <ac:picMkLst>
            <pc:docMk/>
            <pc:sldMk cId="1895018846" sldId="295"/>
            <ac:picMk id="3" creationId="{99B3AF8C-4C46-06D5-39A4-92DA5F838AC3}"/>
          </ac:picMkLst>
        </pc:picChg>
        <pc:picChg chg="mod">
          <ac:chgData name="Martsinchyk Aliaksandr (DOKT)" userId="S::01117484@pw.edu.pl::7c3b794a-1bb7-4b67-b051-4433f2832618" providerId="AD" clId="Web-{9779EA45-2AEE-1BB0-AE7A-C851B423B133}" dt="2022-06-08T06:46:34.533" v="2" actId="14100"/>
          <ac:picMkLst>
            <pc:docMk/>
            <pc:sldMk cId="1895018846" sldId="295"/>
            <ac:picMk id="28" creationId="{5E022788-DE2F-2DA3-F23D-BEDB43EA6637}"/>
          </ac:picMkLst>
        </pc:picChg>
      </pc:sldChg>
    </pc:docChg>
  </pc:docChgLst>
  <pc:docChgLst>
    <pc:chgData name="Martsinchyk Aliaksandr (DOKT)" userId="7c3b794a-1bb7-4b67-b051-4433f2832618" providerId="ADAL" clId="{A2082547-CA97-4D1C-85B5-CA97F5DF8A6E}"/>
    <pc:docChg chg="undo redo custSel addSld delSld modSld sldOrd modMainMaster">
      <pc:chgData name="Martsinchyk Aliaksandr (DOKT)" userId="7c3b794a-1bb7-4b67-b051-4433f2832618" providerId="ADAL" clId="{A2082547-CA97-4D1C-85B5-CA97F5DF8A6E}" dt="2022-07-19T08:22:33.138" v="936"/>
      <pc:docMkLst>
        <pc:docMk/>
      </pc:docMkLst>
      <pc:sldChg chg="delSp modSp mod">
        <pc:chgData name="Martsinchyk Aliaksandr (DOKT)" userId="7c3b794a-1bb7-4b67-b051-4433f2832618" providerId="ADAL" clId="{A2082547-CA97-4D1C-85B5-CA97F5DF8A6E}" dt="2022-07-18T07:01:34.122" v="126" actId="478"/>
        <pc:sldMkLst>
          <pc:docMk/>
          <pc:sldMk cId="3663253968" sldId="256"/>
        </pc:sldMkLst>
        <pc:spChg chg="mod">
          <ac:chgData name="Martsinchyk Aliaksandr (DOKT)" userId="7c3b794a-1bb7-4b67-b051-4433f2832618" providerId="ADAL" clId="{A2082547-CA97-4D1C-85B5-CA97F5DF8A6E}" dt="2022-07-18T06:53:16.623" v="95" actId="20577"/>
          <ac:spMkLst>
            <pc:docMk/>
            <pc:sldMk cId="3663253968" sldId="256"/>
            <ac:spMk id="2" creationId="{B3C57975-9880-1AB0-414B-71A9887F4C17}"/>
          </ac:spMkLst>
        </pc:spChg>
        <pc:spChg chg="del mod">
          <ac:chgData name="Martsinchyk Aliaksandr (DOKT)" userId="7c3b794a-1bb7-4b67-b051-4433f2832618" providerId="ADAL" clId="{A2082547-CA97-4D1C-85B5-CA97F5DF8A6E}" dt="2022-07-18T07:01:34.122" v="126" actId="478"/>
          <ac:spMkLst>
            <pc:docMk/>
            <pc:sldMk cId="3663253968" sldId="256"/>
            <ac:spMk id="4" creationId="{5E863F59-C205-EAF8-F818-291DACF22F93}"/>
          </ac:spMkLst>
        </pc:sp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2285915841" sldId="258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2989865530" sldId="259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3083867141" sldId="269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2566316297" sldId="270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4256220350" sldId="276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708847798" sldId="279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2631967034" sldId="280"/>
        </pc:sldMkLst>
      </pc:sldChg>
      <pc:sldChg chg="modSp mod ord modAnim">
        <pc:chgData name="Martsinchyk Aliaksandr (DOKT)" userId="7c3b794a-1bb7-4b67-b051-4433f2832618" providerId="ADAL" clId="{A2082547-CA97-4D1C-85B5-CA97F5DF8A6E}" dt="2022-07-19T08:22:33.138" v="936"/>
        <pc:sldMkLst>
          <pc:docMk/>
          <pc:sldMk cId="1043597142" sldId="281"/>
        </pc:sldMkLst>
        <pc:spChg chg="mod">
          <ac:chgData name="Martsinchyk Aliaksandr (DOKT)" userId="7c3b794a-1bb7-4b67-b051-4433f2832618" providerId="ADAL" clId="{A2082547-CA97-4D1C-85B5-CA97F5DF8A6E}" dt="2022-07-19T07:54:09.339" v="927" actId="20577"/>
          <ac:spMkLst>
            <pc:docMk/>
            <pc:sldMk cId="1043597142" sldId="281"/>
            <ac:spMk id="2" creationId="{926E00F9-31A4-4DC8-80E8-10F3091DF40E}"/>
          </ac:spMkLst>
        </pc:spChg>
        <pc:spChg chg="mod">
          <ac:chgData name="Martsinchyk Aliaksandr (DOKT)" userId="7c3b794a-1bb7-4b67-b051-4433f2832618" providerId="ADAL" clId="{A2082547-CA97-4D1C-85B5-CA97F5DF8A6E}" dt="2022-07-18T07:46:52.724" v="472" actId="5793"/>
          <ac:spMkLst>
            <pc:docMk/>
            <pc:sldMk cId="1043597142" sldId="281"/>
            <ac:spMk id="3" creationId="{BB3C8213-A46B-4E41-95AB-0B85DFACE34A}"/>
          </ac:spMkLst>
        </pc:sp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247638576" sldId="283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1755008531" sldId="284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1544186871" sldId="285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2550500185" sldId="286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3449110111" sldId="287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787882571" sldId="289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1130689380" sldId="290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4070593194" sldId="291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3819061179" sldId="292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1895018846" sldId="295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28090964" sldId="299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534654737" sldId="300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799360095" sldId="301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4253782824" sldId="302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568197336" sldId="304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265921768" sldId="305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735585713" sldId="306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1472074878" sldId="307"/>
        </pc:sldMkLst>
      </pc:sldChg>
      <pc:sldChg chg="addSp delSp modSp mod">
        <pc:chgData name="Martsinchyk Aliaksandr (DOKT)" userId="7c3b794a-1bb7-4b67-b051-4433f2832618" providerId="ADAL" clId="{A2082547-CA97-4D1C-85B5-CA97F5DF8A6E}" dt="2022-07-18T08:08:04.093" v="736" actId="14100"/>
        <pc:sldMkLst>
          <pc:docMk/>
          <pc:sldMk cId="2438824399" sldId="308"/>
        </pc:sldMkLst>
        <pc:spChg chg="mod">
          <ac:chgData name="Martsinchyk Aliaksandr (DOKT)" userId="7c3b794a-1bb7-4b67-b051-4433f2832618" providerId="ADAL" clId="{A2082547-CA97-4D1C-85B5-CA97F5DF8A6E}" dt="2022-07-18T07:48:04.778" v="485" actId="255"/>
          <ac:spMkLst>
            <pc:docMk/>
            <pc:sldMk cId="2438824399" sldId="308"/>
            <ac:spMk id="11" creationId="{0F2DFDE0-B2F6-83C6-C42B-DFE3B23655BA}"/>
          </ac:spMkLst>
        </pc:spChg>
        <pc:picChg chg="del">
          <ac:chgData name="Martsinchyk Aliaksandr (DOKT)" userId="7c3b794a-1bb7-4b67-b051-4433f2832618" providerId="ADAL" clId="{A2082547-CA97-4D1C-85B5-CA97F5DF8A6E}" dt="2022-07-18T08:04:37.293" v="727" actId="478"/>
          <ac:picMkLst>
            <pc:docMk/>
            <pc:sldMk cId="2438824399" sldId="308"/>
            <ac:picMk id="6" creationId="{DBD6C416-E90F-004E-8C6C-D8E512A61443}"/>
          </ac:picMkLst>
        </pc:picChg>
        <pc:picChg chg="del">
          <ac:chgData name="Martsinchyk Aliaksandr (DOKT)" userId="7c3b794a-1bb7-4b67-b051-4433f2832618" providerId="ADAL" clId="{A2082547-CA97-4D1C-85B5-CA97F5DF8A6E}" dt="2022-07-18T08:04:35.649" v="726" actId="478"/>
          <ac:picMkLst>
            <pc:docMk/>
            <pc:sldMk cId="2438824399" sldId="308"/>
            <ac:picMk id="7" creationId="{562BFBAD-D8FC-1045-C7C1-882DE7066CCC}"/>
          </ac:picMkLst>
        </pc:picChg>
        <pc:picChg chg="add mod">
          <ac:chgData name="Martsinchyk Aliaksandr (DOKT)" userId="7c3b794a-1bb7-4b67-b051-4433f2832618" providerId="ADAL" clId="{A2082547-CA97-4D1C-85B5-CA97F5DF8A6E}" dt="2022-07-18T08:05:45.270" v="729" actId="14100"/>
          <ac:picMkLst>
            <pc:docMk/>
            <pc:sldMk cId="2438824399" sldId="308"/>
            <ac:picMk id="8" creationId="{B4D031B6-8CD9-7A73-08CA-72161CF86B6B}"/>
          </ac:picMkLst>
        </pc:picChg>
        <pc:picChg chg="add mod">
          <ac:chgData name="Martsinchyk Aliaksandr (DOKT)" userId="7c3b794a-1bb7-4b67-b051-4433f2832618" providerId="ADAL" clId="{A2082547-CA97-4D1C-85B5-CA97F5DF8A6E}" dt="2022-07-18T08:07:52.149" v="732" actId="14100"/>
          <ac:picMkLst>
            <pc:docMk/>
            <pc:sldMk cId="2438824399" sldId="308"/>
            <ac:picMk id="9" creationId="{7CAF4961-6605-02EA-1A36-B57868E35FE4}"/>
          </ac:picMkLst>
        </pc:picChg>
        <pc:picChg chg="add mod">
          <ac:chgData name="Martsinchyk Aliaksandr (DOKT)" userId="7c3b794a-1bb7-4b67-b051-4433f2832618" providerId="ADAL" clId="{A2082547-CA97-4D1C-85B5-CA97F5DF8A6E}" dt="2022-07-18T08:08:04.093" v="736" actId="14100"/>
          <ac:picMkLst>
            <pc:docMk/>
            <pc:sldMk cId="2438824399" sldId="308"/>
            <ac:picMk id="10" creationId="{C8D70417-4377-5E17-9106-85E9183CA19C}"/>
          </ac:picMkLst>
        </pc:picChg>
        <pc:picChg chg="del mod">
          <ac:chgData name="Martsinchyk Aliaksandr (DOKT)" userId="7c3b794a-1bb7-4b67-b051-4433f2832618" providerId="ADAL" clId="{A2082547-CA97-4D1C-85B5-CA97F5DF8A6E}" dt="2022-07-18T08:04:32.059" v="724" actId="478"/>
          <ac:picMkLst>
            <pc:docMk/>
            <pc:sldMk cId="2438824399" sldId="308"/>
            <ac:picMk id="1026" creationId="{9E884554-166A-8858-E8EF-901555169FCE}"/>
          </ac:picMkLst>
        </pc:picChg>
        <pc:picChg chg="del">
          <ac:chgData name="Martsinchyk Aliaksandr (DOKT)" userId="7c3b794a-1bb7-4b67-b051-4433f2832618" providerId="ADAL" clId="{A2082547-CA97-4D1C-85B5-CA97F5DF8A6E}" dt="2022-07-18T08:04:33.826" v="725" actId="478"/>
          <ac:picMkLst>
            <pc:docMk/>
            <pc:sldMk cId="2438824399" sldId="308"/>
            <ac:picMk id="1027" creationId="{4FD9D4B8-787E-C93C-728D-2B13E8C3950C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2341992115" sldId="309"/>
        </pc:sldMkLst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4154664094" sldId="310"/>
        </pc:sldMkLst>
      </pc:sldChg>
      <pc:sldChg chg="addSp delSp modSp del mod modClrScheme chgLayout">
        <pc:chgData name="Martsinchyk Aliaksandr (DOKT)" userId="7c3b794a-1bb7-4b67-b051-4433f2832618" providerId="ADAL" clId="{A2082547-CA97-4D1C-85B5-CA97F5DF8A6E}" dt="2022-07-19T07:54:01.256" v="923" actId="47"/>
        <pc:sldMkLst>
          <pc:docMk/>
          <pc:sldMk cId="2945045394" sldId="311"/>
        </pc:sldMkLst>
        <pc:spChg chg="mod ord">
          <ac:chgData name="Martsinchyk Aliaksandr (DOKT)" userId="7c3b794a-1bb7-4b67-b051-4433f2832618" providerId="ADAL" clId="{A2082547-CA97-4D1C-85B5-CA97F5DF8A6E}" dt="2022-07-18T07:01:59.331" v="129" actId="1076"/>
          <ac:spMkLst>
            <pc:docMk/>
            <pc:sldMk cId="2945045394" sldId="311"/>
            <ac:spMk id="2" creationId="{E7C9B696-B1D8-E74D-FBCC-E96E5243D4D2}"/>
          </ac:spMkLst>
        </pc:spChg>
        <pc:spChg chg="add del mod ord">
          <ac:chgData name="Martsinchyk Aliaksandr (DOKT)" userId="7c3b794a-1bb7-4b67-b051-4433f2832618" providerId="ADAL" clId="{A2082547-CA97-4D1C-85B5-CA97F5DF8A6E}" dt="2022-07-18T07:00:18.201" v="113" actId="478"/>
          <ac:spMkLst>
            <pc:docMk/>
            <pc:sldMk cId="2945045394" sldId="311"/>
            <ac:spMk id="3" creationId="{6C49AB24-3FFE-1513-1037-62713E882524}"/>
          </ac:spMkLst>
        </pc:sp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966728906" sldId="312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762538898" sldId="313"/>
        </pc:sldMkLst>
      </pc:sldChg>
      <pc:sldChg chg="addSp delSp modSp mod">
        <pc:chgData name="Martsinchyk Aliaksandr (DOKT)" userId="7c3b794a-1bb7-4b67-b051-4433f2832618" providerId="ADAL" clId="{A2082547-CA97-4D1C-85B5-CA97F5DF8A6E}" dt="2022-07-19T07:34:09.770" v="915" actId="1076"/>
        <pc:sldMkLst>
          <pc:docMk/>
          <pc:sldMk cId="4157857448" sldId="314"/>
        </pc:sldMkLst>
        <pc:spChg chg="mod">
          <ac:chgData name="Martsinchyk Aliaksandr (DOKT)" userId="7c3b794a-1bb7-4b67-b051-4433f2832618" providerId="ADAL" clId="{A2082547-CA97-4D1C-85B5-CA97F5DF8A6E}" dt="2022-07-18T07:47:03.337" v="474" actId="20577"/>
          <ac:spMkLst>
            <pc:docMk/>
            <pc:sldMk cId="4157857448" sldId="314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9T07:32:54.420" v="906" actId="478"/>
          <ac:spMkLst>
            <pc:docMk/>
            <pc:sldMk cId="4157857448" sldId="314"/>
            <ac:spMk id="6" creationId="{8A303E84-9D6B-829E-80BB-87BFDE18E349}"/>
          </ac:spMkLst>
        </pc:spChg>
        <pc:picChg chg="add mod">
          <ac:chgData name="Martsinchyk Aliaksandr (DOKT)" userId="7c3b794a-1bb7-4b67-b051-4433f2832618" providerId="ADAL" clId="{A2082547-CA97-4D1C-85B5-CA97F5DF8A6E}" dt="2022-07-19T07:34:09.770" v="915" actId="1076"/>
          <ac:picMkLst>
            <pc:docMk/>
            <pc:sldMk cId="4157857448" sldId="314"/>
            <ac:picMk id="4" creationId="{7D42A3F8-D6CE-15D2-CBBD-B25C3B0F0582}"/>
          </ac:picMkLst>
        </pc:picChg>
        <pc:picChg chg="add mod">
          <ac:chgData name="Martsinchyk Aliaksandr (DOKT)" userId="7c3b794a-1bb7-4b67-b051-4433f2832618" providerId="ADAL" clId="{A2082547-CA97-4D1C-85B5-CA97F5DF8A6E}" dt="2022-07-19T07:33:09.906" v="910" actId="1076"/>
          <ac:picMkLst>
            <pc:docMk/>
            <pc:sldMk cId="4157857448" sldId="314"/>
            <ac:picMk id="7" creationId="{290AA55C-9E10-D751-CE7C-39AF7B326235}"/>
          </ac:picMkLst>
        </pc:picChg>
        <pc:picChg chg="add del mod">
          <ac:chgData name="Martsinchyk Aliaksandr (DOKT)" userId="7c3b794a-1bb7-4b67-b051-4433f2832618" providerId="ADAL" clId="{A2082547-CA97-4D1C-85B5-CA97F5DF8A6E}" dt="2022-07-19T07:34:02.872" v="912"/>
          <ac:picMkLst>
            <pc:docMk/>
            <pc:sldMk cId="4157857448" sldId="314"/>
            <ac:picMk id="8" creationId="{B24E5712-C1F4-E034-55F8-6CE7DA900D58}"/>
          </ac:picMkLst>
        </pc:picChg>
        <pc:picChg chg="del">
          <ac:chgData name="Martsinchyk Aliaksandr (DOKT)" userId="7c3b794a-1bb7-4b67-b051-4433f2832618" providerId="ADAL" clId="{A2082547-CA97-4D1C-85B5-CA97F5DF8A6E}" dt="2022-07-19T07:32:56.405" v="907" actId="478"/>
          <ac:picMkLst>
            <pc:docMk/>
            <pc:sldMk cId="4157857448" sldId="314"/>
            <ac:picMk id="4098" creationId="{F1630262-D0A7-027B-D405-60F79235BE63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1307795826" sldId="315"/>
        </pc:sldMkLst>
      </pc:sldChg>
      <pc:sldChg chg="addSp delSp modSp add mod">
        <pc:chgData name="Martsinchyk Aliaksandr (DOKT)" userId="7c3b794a-1bb7-4b67-b051-4433f2832618" providerId="ADAL" clId="{A2082547-CA97-4D1C-85B5-CA97F5DF8A6E}" dt="2022-07-19T07:34:58.882" v="922" actId="1076"/>
        <pc:sldMkLst>
          <pc:docMk/>
          <pc:sldMk cId="3850415268" sldId="315"/>
        </pc:sldMkLst>
        <pc:spChg chg="mod">
          <ac:chgData name="Martsinchyk Aliaksandr (DOKT)" userId="7c3b794a-1bb7-4b67-b051-4433f2832618" providerId="ADAL" clId="{A2082547-CA97-4D1C-85B5-CA97F5DF8A6E}" dt="2022-07-19T07:34:50.746" v="918" actId="6549"/>
          <ac:spMkLst>
            <pc:docMk/>
            <pc:sldMk cId="3850415268" sldId="315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9T07:34:14.805" v="916" actId="478"/>
          <ac:spMkLst>
            <pc:docMk/>
            <pc:sldMk cId="3850415268" sldId="315"/>
            <ac:spMk id="6" creationId="{8A303E84-9D6B-829E-80BB-87BFDE18E349}"/>
          </ac:spMkLst>
        </pc:spChg>
        <pc:picChg chg="add mod">
          <ac:chgData name="Martsinchyk Aliaksandr (DOKT)" userId="7c3b794a-1bb7-4b67-b051-4433f2832618" providerId="ADAL" clId="{A2082547-CA97-4D1C-85B5-CA97F5DF8A6E}" dt="2022-07-19T07:34:58.882" v="922" actId="1076"/>
          <ac:picMkLst>
            <pc:docMk/>
            <pc:sldMk cId="3850415268" sldId="315"/>
            <ac:picMk id="7" creationId="{AF303FBC-45CD-A9DC-2715-84C303B91559}"/>
          </ac:picMkLst>
        </pc:picChg>
        <pc:picChg chg="del mod">
          <ac:chgData name="Martsinchyk Aliaksandr (DOKT)" userId="7c3b794a-1bb7-4b67-b051-4433f2832618" providerId="ADAL" clId="{A2082547-CA97-4D1C-85B5-CA97F5DF8A6E}" dt="2022-07-19T07:34:16.220" v="917" actId="478"/>
          <ac:picMkLst>
            <pc:docMk/>
            <pc:sldMk cId="3850415268" sldId="315"/>
            <ac:picMk id="4098" creationId="{F1630262-D0A7-027B-D405-60F79235BE63}"/>
          </ac:picMkLst>
        </pc:picChg>
      </pc:sldChg>
      <pc:sldChg chg="modSp add del mod">
        <pc:chgData name="Martsinchyk Aliaksandr (DOKT)" userId="7c3b794a-1bb7-4b67-b051-4433f2832618" providerId="ADAL" clId="{A2082547-CA97-4D1C-85B5-CA97F5DF8A6E}" dt="2022-07-18T07:02:04.097" v="130" actId="47"/>
        <pc:sldMkLst>
          <pc:docMk/>
          <pc:sldMk cId="1965345434" sldId="316"/>
        </pc:sldMkLst>
        <pc:spChg chg="mod">
          <ac:chgData name="Martsinchyk Aliaksandr (DOKT)" userId="7c3b794a-1bb7-4b67-b051-4433f2832618" providerId="ADAL" clId="{A2082547-CA97-4D1C-85B5-CA97F5DF8A6E}" dt="2022-07-18T05:20:05.771" v="16"/>
          <ac:spMkLst>
            <pc:docMk/>
            <pc:sldMk cId="1965345434" sldId="316"/>
            <ac:spMk id="2" creationId="{E7C9B696-B1D8-E74D-FBCC-E96E5243D4D2}"/>
          </ac:spMkLst>
        </pc:spChg>
      </pc:sldChg>
      <pc:sldChg chg="addSp delSp modSp add mod">
        <pc:chgData name="Martsinchyk Aliaksandr (DOKT)" userId="7c3b794a-1bb7-4b67-b051-4433f2832618" providerId="ADAL" clId="{A2082547-CA97-4D1C-85B5-CA97F5DF8A6E}" dt="2022-07-18T07:49:15.395" v="498" actId="478"/>
        <pc:sldMkLst>
          <pc:docMk/>
          <pc:sldMk cId="2923397320" sldId="316"/>
        </pc:sldMkLst>
        <pc:spChg chg="add del mod">
          <ac:chgData name="Martsinchyk Aliaksandr (DOKT)" userId="7c3b794a-1bb7-4b67-b051-4433f2832618" providerId="ADAL" clId="{A2082547-CA97-4D1C-85B5-CA97F5DF8A6E}" dt="2022-07-18T07:49:15.395" v="498" actId="478"/>
          <ac:spMkLst>
            <pc:docMk/>
            <pc:sldMk cId="2923397320" sldId="316"/>
            <ac:spMk id="3" creationId="{051AA2B8-8850-E33E-60B6-81E20D42D684}"/>
          </ac:spMkLst>
        </pc:spChg>
        <pc:spChg chg="add del mod">
          <ac:chgData name="Martsinchyk Aliaksandr (DOKT)" userId="7c3b794a-1bb7-4b67-b051-4433f2832618" providerId="ADAL" clId="{A2082547-CA97-4D1C-85B5-CA97F5DF8A6E}" dt="2022-07-18T07:05:51.865" v="155" actId="478"/>
          <ac:spMkLst>
            <pc:docMk/>
            <pc:sldMk cId="2923397320" sldId="316"/>
            <ac:spMk id="5" creationId="{9CD3D64B-E408-49EB-F464-E07A5BC4A2FC}"/>
          </ac:spMkLst>
        </pc:spChg>
        <pc:spChg chg="del">
          <ac:chgData name="Martsinchyk Aliaksandr (DOKT)" userId="7c3b794a-1bb7-4b67-b051-4433f2832618" providerId="ADAL" clId="{A2082547-CA97-4D1C-85B5-CA97F5DF8A6E}" dt="2022-07-18T07:02:45.123" v="133" actId="478"/>
          <ac:spMkLst>
            <pc:docMk/>
            <pc:sldMk cId="2923397320" sldId="316"/>
            <ac:spMk id="6" creationId="{8A303E84-9D6B-829E-80BB-87BFDE18E349}"/>
          </ac:spMkLst>
        </pc:spChg>
        <pc:spChg chg="add">
          <ac:chgData name="Martsinchyk Aliaksandr (DOKT)" userId="7c3b794a-1bb7-4b67-b051-4433f2832618" providerId="ADAL" clId="{A2082547-CA97-4D1C-85B5-CA97F5DF8A6E}" dt="2022-07-18T07:06:09.383" v="156"/>
          <ac:spMkLst>
            <pc:docMk/>
            <pc:sldMk cId="2923397320" sldId="316"/>
            <ac:spMk id="7" creationId="{FCDE5932-6726-C626-8FD2-5EA03AB1CF56}"/>
          </ac:spMkLst>
        </pc:spChg>
        <pc:spChg chg="add mod">
          <ac:chgData name="Martsinchyk Aliaksandr (DOKT)" userId="7c3b794a-1bb7-4b67-b051-4433f2832618" providerId="ADAL" clId="{A2082547-CA97-4D1C-85B5-CA97F5DF8A6E}" dt="2022-07-18T07:24:29.237" v="235" actId="1076"/>
          <ac:spMkLst>
            <pc:docMk/>
            <pc:sldMk cId="2923397320" sldId="316"/>
            <ac:spMk id="8" creationId="{D5429073-EDF4-B905-73A1-47A2209BA900}"/>
          </ac:spMkLst>
        </pc:spChg>
        <pc:spChg chg="add">
          <ac:chgData name="Martsinchyk Aliaksandr (DOKT)" userId="7c3b794a-1bb7-4b67-b051-4433f2832618" providerId="ADAL" clId="{A2082547-CA97-4D1C-85B5-CA97F5DF8A6E}" dt="2022-07-18T07:07:16.091" v="176"/>
          <ac:spMkLst>
            <pc:docMk/>
            <pc:sldMk cId="2923397320" sldId="316"/>
            <ac:spMk id="9" creationId="{DB603098-ED19-E012-786B-7C24C81D3D38}"/>
          </ac:spMkLst>
        </pc:spChg>
        <pc:spChg chg="add del mod">
          <ac:chgData name="Martsinchyk Aliaksandr (DOKT)" userId="7c3b794a-1bb7-4b67-b051-4433f2832618" providerId="ADAL" clId="{A2082547-CA97-4D1C-85B5-CA97F5DF8A6E}" dt="2022-07-18T07:07:32.428" v="181" actId="478"/>
          <ac:spMkLst>
            <pc:docMk/>
            <pc:sldMk cId="2923397320" sldId="316"/>
            <ac:spMk id="10" creationId="{BD0558D9-07E5-55F2-E341-7FB51DECE753}"/>
          </ac:spMkLst>
        </pc:spChg>
        <pc:picChg chg="add mod">
          <ac:chgData name="Martsinchyk Aliaksandr (DOKT)" userId="7c3b794a-1bb7-4b67-b051-4433f2832618" providerId="ADAL" clId="{A2082547-CA97-4D1C-85B5-CA97F5DF8A6E}" dt="2022-07-18T07:09:10.931" v="187" actId="1076"/>
          <ac:picMkLst>
            <pc:docMk/>
            <pc:sldMk cId="2923397320" sldId="316"/>
            <ac:picMk id="15" creationId="{FF15DA6B-201E-CB03-CDD4-7483BB2CCE84}"/>
          </ac:picMkLst>
        </pc:picChg>
        <pc:picChg chg="add del mod">
          <ac:chgData name="Martsinchyk Aliaksandr (DOKT)" userId="7c3b794a-1bb7-4b67-b051-4433f2832618" providerId="ADAL" clId="{A2082547-CA97-4D1C-85B5-CA97F5DF8A6E}" dt="2022-07-18T07:05:51.865" v="155" actId="478"/>
          <ac:picMkLst>
            <pc:docMk/>
            <pc:sldMk cId="2923397320" sldId="316"/>
            <ac:picMk id="1025" creationId="{134C82EE-9FBC-9A5C-0AEE-639594E17D62}"/>
          </ac:picMkLst>
        </pc:picChg>
        <pc:picChg chg="add mod">
          <ac:chgData name="Martsinchyk Aliaksandr (DOKT)" userId="7c3b794a-1bb7-4b67-b051-4433f2832618" providerId="ADAL" clId="{A2082547-CA97-4D1C-85B5-CA97F5DF8A6E}" dt="2022-07-18T07:09:17.539" v="190" actId="1076"/>
          <ac:picMkLst>
            <pc:docMk/>
            <pc:sldMk cId="2923397320" sldId="316"/>
            <ac:picMk id="1028" creationId="{027EEA96-548F-B73B-1709-FEC2BC116100}"/>
          </ac:picMkLst>
        </pc:picChg>
        <pc:picChg chg="add del mod">
          <ac:chgData name="Martsinchyk Aliaksandr (DOKT)" userId="7c3b794a-1bb7-4b67-b051-4433f2832618" providerId="ADAL" clId="{A2082547-CA97-4D1C-85B5-CA97F5DF8A6E}" dt="2022-07-18T07:08:53.932" v="184" actId="478"/>
          <ac:picMkLst>
            <pc:docMk/>
            <pc:sldMk cId="2923397320" sldId="316"/>
            <ac:picMk id="1031" creationId="{CBBE776A-149C-44AB-D490-A60F42427547}"/>
          </ac:picMkLst>
        </pc:picChg>
        <pc:picChg chg="del">
          <ac:chgData name="Martsinchyk Aliaksandr (DOKT)" userId="7c3b794a-1bb7-4b67-b051-4433f2832618" providerId="ADAL" clId="{A2082547-CA97-4D1C-85B5-CA97F5DF8A6E}" dt="2022-07-18T07:02:42.034" v="132" actId="478"/>
          <ac:picMkLst>
            <pc:docMk/>
            <pc:sldMk cId="2923397320" sldId="316"/>
            <ac:picMk id="4099" creationId="{2AB266B7-4EED-C573-19FC-6DBC1874723B}"/>
          </ac:picMkLst>
        </pc:picChg>
      </pc:sldChg>
      <pc:sldChg chg="add del">
        <pc:chgData name="Martsinchyk Aliaksandr (DOKT)" userId="7c3b794a-1bb7-4b67-b051-4433f2832618" providerId="ADAL" clId="{A2082547-CA97-4D1C-85B5-CA97F5DF8A6E}" dt="2022-07-18T07:02:04.097" v="130" actId="47"/>
        <pc:sldMkLst>
          <pc:docMk/>
          <pc:sldMk cId="26942143" sldId="317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2549858779" sldId="317"/>
        </pc:sldMkLst>
      </pc:sldChg>
      <pc:sldChg chg="addSp delSp modSp add mod">
        <pc:chgData name="Martsinchyk Aliaksandr (DOKT)" userId="7c3b794a-1bb7-4b67-b051-4433f2832618" providerId="ADAL" clId="{A2082547-CA97-4D1C-85B5-CA97F5DF8A6E}" dt="2022-07-18T07:49:12.310" v="497" actId="478"/>
        <pc:sldMkLst>
          <pc:docMk/>
          <pc:sldMk cId="3888767780" sldId="317"/>
        </pc:sldMkLst>
        <pc:spChg chg="del">
          <ac:chgData name="Martsinchyk Aliaksandr (DOKT)" userId="7c3b794a-1bb7-4b67-b051-4433f2832618" providerId="ADAL" clId="{A2082547-CA97-4D1C-85B5-CA97F5DF8A6E}" dt="2022-07-18T07:49:12.310" v="497" actId="478"/>
          <ac:spMkLst>
            <pc:docMk/>
            <pc:sldMk cId="3888767780" sldId="317"/>
            <ac:spMk id="3" creationId="{051AA2B8-8850-E33E-60B6-81E20D42D684}"/>
          </ac:spMkLst>
        </pc:spChg>
        <pc:spChg chg="del">
          <ac:chgData name="Martsinchyk Aliaksandr (DOKT)" userId="7c3b794a-1bb7-4b67-b051-4433f2832618" providerId="ADAL" clId="{A2082547-CA97-4D1C-85B5-CA97F5DF8A6E}" dt="2022-07-18T07:09:51.111" v="192" actId="478"/>
          <ac:spMkLst>
            <pc:docMk/>
            <pc:sldMk cId="3888767780" sldId="317"/>
            <ac:spMk id="8" creationId="{D5429073-EDF4-B905-73A1-47A2209BA900}"/>
          </ac:spMkLst>
        </pc:spChg>
        <pc:spChg chg="add del mod">
          <ac:chgData name="Martsinchyk Aliaksandr (DOKT)" userId="7c3b794a-1bb7-4b67-b051-4433f2832618" providerId="ADAL" clId="{A2082547-CA97-4D1C-85B5-CA97F5DF8A6E}" dt="2022-07-18T07:19:29.859" v="198"/>
          <ac:spMkLst>
            <pc:docMk/>
            <pc:sldMk cId="3888767780" sldId="317"/>
            <ac:spMk id="10" creationId="{D4A80FAE-2BD9-AE3D-2695-A4370342B8F8}"/>
          </ac:spMkLst>
        </pc:spChg>
        <pc:spChg chg="add del mod">
          <ac:chgData name="Martsinchyk Aliaksandr (DOKT)" userId="7c3b794a-1bb7-4b67-b051-4433f2832618" providerId="ADAL" clId="{A2082547-CA97-4D1C-85B5-CA97F5DF8A6E}" dt="2022-07-18T07:19:29.859" v="198"/>
          <ac:spMkLst>
            <pc:docMk/>
            <pc:sldMk cId="3888767780" sldId="317"/>
            <ac:spMk id="12" creationId="{819FAC39-3543-8F5F-047D-CFBF7E09DA87}"/>
          </ac:spMkLst>
        </pc:spChg>
        <pc:spChg chg="add del mod">
          <ac:chgData name="Martsinchyk Aliaksandr (DOKT)" userId="7c3b794a-1bb7-4b67-b051-4433f2832618" providerId="ADAL" clId="{A2082547-CA97-4D1C-85B5-CA97F5DF8A6E}" dt="2022-07-18T07:19:56.952" v="201" actId="478"/>
          <ac:spMkLst>
            <pc:docMk/>
            <pc:sldMk cId="3888767780" sldId="317"/>
            <ac:spMk id="14" creationId="{EC292F54-DC7D-87E9-B39D-F8BE9AEB60F3}"/>
          </ac:spMkLst>
        </pc:spChg>
        <pc:spChg chg="add mod">
          <ac:chgData name="Martsinchyk Aliaksandr (DOKT)" userId="7c3b794a-1bb7-4b67-b051-4433f2832618" providerId="ADAL" clId="{A2082547-CA97-4D1C-85B5-CA97F5DF8A6E}" dt="2022-07-18T07:22:44.816" v="232" actId="14100"/>
          <ac:spMkLst>
            <pc:docMk/>
            <pc:sldMk cId="3888767780" sldId="317"/>
            <ac:spMk id="16" creationId="{CF5B2C55-E716-9B73-972B-1AD80E613F44}"/>
          </ac:spMkLst>
        </pc:spChg>
        <pc:graphicFrameChg chg="add del mod">
          <ac:chgData name="Martsinchyk Aliaksandr (DOKT)" userId="7c3b794a-1bb7-4b67-b051-4433f2832618" providerId="ADAL" clId="{A2082547-CA97-4D1C-85B5-CA97F5DF8A6E}" dt="2022-07-18T07:19:29.859" v="198"/>
          <ac:graphicFrameMkLst>
            <pc:docMk/>
            <pc:sldMk cId="3888767780" sldId="317"/>
            <ac:graphicFrameMk id="5" creationId="{8EB47949-7658-6C37-3891-5EEE95EB21B3}"/>
          </ac:graphicFrameMkLst>
        </pc:graphicFrameChg>
        <pc:graphicFrameChg chg="add del mod">
          <ac:chgData name="Martsinchyk Aliaksandr (DOKT)" userId="7c3b794a-1bb7-4b67-b051-4433f2832618" providerId="ADAL" clId="{A2082547-CA97-4D1C-85B5-CA97F5DF8A6E}" dt="2022-07-18T07:19:29.859" v="198"/>
          <ac:graphicFrameMkLst>
            <pc:docMk/>
            <pc:sldMk cId="3888767780" sldId="317"/>
            <ac:graphicFrameMk id="6" creationId="{D8C13336-EE3E-D72A-6856-6D9963683FF0}"/>
          </ac:graphicFrameMkLst>
        </pc:graphicFrameChg>
        <pc:graphicFrameChg chg="add mod modGraphic">
          <ac:chgData name="Martsinchyk Aliaksandr (DOKT)" userId="7c3b794a-1bb7-4b67-b051-4433f2832618" providerId="ADAL" clId="{A2082547-CA97-4D1C-85B5-CA97F5DF8A6E}" dt="2022-07-18T07:30:04.766" v="244" actId="14100"/>
          <ac:graphicFrameMkLst>
            <pc:docMk/>
            <pc:sldMk cId="3888767780" sldId="317"/>
            <ac:graphicFrameMk id="11" creationId="{7C80AECF-5131-CA1C-26F7-A1FF1897E06F}"/>
          </ac:graphicFrameMkLst>
        </pc:graphicFrameChg>
        <pc:graphicFrameChg chg="add del mod modGraphic">
          <ac:chgData name="Martsinchyk Aliaksandr (DOKT)" userId="7c3b794a-1bb7-4b67-b051-4433f2832618" providerId="ADAL" clId="{A2082547-CA97-4D1C-85B5-CA97F5DF8A6E}" dt="2022-07-18T07:30:33.063" v="254" actId="14100"/>
          <ac:graphicFrameMkLst>
            <pc:docMk/>
            <pc:sldMk cId="3888767780" sldId="317"/>
            <ac:graphicFrameMk id="13" creationId="{2EE346BA-D3FA-5BBA-49AE-965044E84D09}"/>
          </ac:graphicFrameMkLst>
        </pc:graphicFrameChg>
        <pc:picChg chg="del">
          <ac:chgData name="Martsinchyk Aliaksandr (DOKT)" userId="7c3b794a-1bb7-4b67-b051-4433f2832618" providerId="ADAL" clId="{A2082547-CA97-4D1C-85B5-CA97F5DF8A6E}" dt="2022-07-18T07:09:47.601" v="191" actId="478"/>
          <ac:picMkLst>
            <pc:docMk/>
            <pc:sldMk cId="3888767780" sldId="317"/>
            <ac:picMk id="1028" creationId="{027EEA96-548F-B73B-1709-FEC2BC116100}"/>
          </ac:picMkLst>
        </pc:picChg>
        <pc:picChg chg="mod">
          <ac:chgData name="Martsinchyk Aliaksandr (DOKT)" userId="7c3b794a-1bb7-4b67-b051-4433f2832618" providerId="ADAL" clId="{A2082547-CA97-4D1C-85B5-CA97F5DF8A6E}" dt="2022-07-18T07:09:57.652" v="194" actId="14100"/>
          <ac:picMkLst>
            <pc:docMk/>
            <pc:sldMk cId="3888767780" sldId="317"/>
            <ac:picMk id="1031" creationId="{CBBE776A-149C-44AB-D490-A60F42427547}"/>
          </ac:picMkLst>
        </pc:picChg>
      </pc:sldChg>
      <pc:sldChg chg="add del">
        <pc:chgData name="Martsinchyk Aliaksandr (DOKT)" userId="7c3b794a-1bb7-4b67-b051-4433f2832618" providerId="ADAL" clId="{A2082547-CA97-4D1C-85B5-CA97F5DF8A6E}" dt="2022-07-18T07:02:04.097" v="130" actId="47"/>
        <pc:sldMkLst>
          <pc:docMk/>
          <pc:sldMk cId="691491102" sldId="318"/>
        </pc:sldMkLst>
      </pc:sldChg>
      <pc:sldChg chg="addSp delSp modSp add mod ord">
        <pc:chgData name="Martsinchyk Aliaksandr (DOKT)" userId="7c3b794a-1bb7-4b67-b051-4433f2832618" providerId="ADAL" clId="{A2082547-CA97-4D1C-85B5-CA97F5DF8A6E}" dt="2022-07-18T07:49:06.948" v="495" actId="478"/>
        <pc:sldMkLst>
          <pc:docMk/>
          <pc:sldMk cId="3808474558" sldId="318"/>
        </pc:sldMkLst>
        <pc:spChg chg="mod">
          <ac:chgData name="Martsinchyk Aliaksandr (DOKT)" userId="7c3b794a-1bb7-4b67-b051-4433f2832618" providerId="ADAL" clId="{A2082547-CA97-4D1C-85B5-CA97F5DF8A6E}" dt="2022-07-18T07:36:17.993" v="340" actId="58"/>
          <ac:spMkLst>
            <pc:docMk/>
            <pc:sldMk cId="3808474558" sldId="318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8T07:49:06.948" v="495" actId="478"/>
          <ac:spMkLst>
            <pc:docMk/>
            <pc:sldMk cId="3808474558" sldId="318"/>
            <ac:spMk id="3" creationId="{051AA2B8-8850-E33E-60B6-81E20D42D684}"/>
          </ac:spMkLst>
        </pc:spChg>
        <pc:spChg chg="add mod">
          <ac:chgData name="Martsinchyk Aliaksandr (DOKT)" userId="7c3b794a-1bb7-4b67-b051-4433f2832618" providerId="ADAL" clId="{A2082547-CA97-4D1C-85B5-CA97F5DF8A6E}" dt="2022-07-18T07:42:00.229" v="396" actId="14100"/>
          <ac:spMkLst>
            <pc:docMk/>
            <pc:sldMk cId="3808474558" sldId="318"/>
            <ac:spMk id="5" creationId="{2CD67B76-C78E-20A7-50A7-ED86FAC83181}"/>
          </ac:spMkLst>
        </pc:spChg>
        <pc:spChg chg="del">
          <ac:chgData name="Martsinchyk Aliaksandr (DOKT)" userId="7c3b794a-1bb7-4b67-b051-4433f2832618" providerId="ADAL" clId="{A2082547-CA97-4D1C-85B5-CA97F5DF8A6E}" dt="2022-07-18T07:24:58.059" v="241" actId="478"/>
          <ac:spMkLst>
            <pc:docMk/>
            <pc:sldMk cId="3808474558" sldId="318"/>
            <ac:spMk id="8" creationId="{D5429073-EDF4-B905-73A1-47A2209BA900}"/>
          </ac:spMkLst>
        </pc:spChg>
        <pc:picChg chg="add mod">
          <ac:chgData name="Martsinchyk Aliaksandr (DOKT)" userId="7c3b794a-1bb7-4b67-b051-4433f2832618" providerId="ADAL" clId="{A2082547-CA97-4D1C-85B5-CA97F5DF8A6E}" dt="2022-07-18T07:40:00.675" v="376" actId="14100"/>
          <ac:picMkLst>
            <pc:docMk/>
            <pc:sldMk cId="3808474558" sldId="318"/>
            <ac:picMk id="10" creationId="{475494EC-43F7-1BB1-F5B8-0A7083C0E3DF}"/>
          </ac:picMkLst>
        </pc:picChg>
        <pc:picChg chg="del">
          <ac:chgData name="Martsinchyk Aliaksandr (DOKT)" userId="7c3b794a-1bb7-4b67-b051-4433f2832618" providerId="ADAL" clId="{A2082547-CA97-4D1C-85B5-CA97F5DF8A6E}" dt="2022-07-18T07:24:54.412" v="240" actId="478"/>
          <ac:picMkLst>
            <pc:docMk/>
            <pc:sldMk cId="3808474558" sldId="318"/>
            <ac:picMk id="15" creationId="{FF15DA6B-201E-CB03-CDD4-7483BB2CCE84}"/>
          </ac:picMkLst>
        </pc:picChg>
        <pc:picChg chg="del">
          <ac:chgData name="Martsinchyk Aliaksandr (DOKT)" userId="7c3b794a-1bb7-4b67-b051-4433f2832618" providerId="ADAL" clId="{A2082547-CA97-4D1C-85B5-CA97F5DF8A6E}" dt="2022-07-18T07:24:53.027" v="239" actId="478"/>
          <ac:picMkLst>
            <pc:docMk/>
            <pc:sldMk cId="3808474558" sldId="318"/>
            <ac:picMk id="1028" creationId="{027EEA96-548F-B73B-1709-FEC2BC116100}"/>
          </ac:picMkLst>
        </pc:picChg>
      </pc:sldChg>
      <pc:sldChg chg="addSp delSp modSp add mod">
        <pc:chgData name="Martsinchyk Aliaksandr (DOKT)" userId="7c3b794a-1bb7-4b67-b051-4433f2832618" providerId="ADAL" clId="{A2082547-CA97-4D1C-85B5-CA97F5DF8A6E}" dt="2022-07-18T08:03:48.731" v="722" actId="1076"/>
        <pc:sldMkLst>
          <pc:docMk/>
          <pc:sldMk cId="641078432" sldId="319"/>
        </pc:sldMkLst>
        <pc:spChg chg="mod">
          <ac:chgData name="Martsinchyk Aliaksandr (DOKT)" userId="7c3b794a-1bb7-4b67-b051-4433f2832618" providerId="ADAL" clId="{A2082547-CA97-4D1C-85B5-CA97F5DF8A6E}" dt="2022-07-18T07:44:48.106" v="441" actId="20577"/>
          <ac:spMkLst>
            <pc:docMk/>
            <pc:sldMk cId="641078432" sldId="319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8T07:48:55.567" v="491" actId="478"/>
          <ac:spMkLst>
            <pc:docMk/>
            <pc:sldMk cId="641078432" sldId="319"/>
            <ac:spMk id="3" creationId="{051AA2B8-8850-E33E-60B6-81E20D42D684}"/>
          </ac:spMkLst>
        </pc:spChg>
        <pc:picChg chg="add mod">
          <ac:chgData name="Martsinchyk Aliaksandr (DOKT)" userId="7c3b794a-1bb7-4b67-b051-4433f2832618" providerId="ADAL" clId="{A2082547-CA97-4D1C-85B5-CA97F5DF8A6E}" dt="2022-07-18T08:03:48.731" v="722" actId="1076"/>
          <ac:picMkLst>
            <pc:docMk/>
            <pc:sldMk cId="641078432" sldId="319"/>
            <ac:picMk id="8" creationId="{470B6070-A982-41B1-DE76-AB1734A6FB60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056160568" sldId="319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95618297" sldId="320"/>
        </pc:sldMkLst>
      </pc:sldChg>
      <pc:sldChg chg="addSp delSp modSp add mod">
        <pc:chgData name="Martsinchyk Aliaksandr (DOKT)" userId="7c3b794a-1bb7-4b67-b051-4433f2832618" providerId="ADAL" clId="{A2082547-CA97-4D1C-85B5-CA97F5DF8A6E}" dt="2022-07-18T07:49:09.374" v="496" actId="478"/>
        <pc:sldMkLst>
          <pc:docMk/>
          <pc:sldMk cId="2227091181" sldId="320"/>
        </pc:sldMkLst>
        <pc:spChg chg="del">
          <ac:chgData name="Martsinchyk Aliaksandr (DOKT)" userId="7c3b794a-1bb7-4b67-b051-4433f2832618" providerId="ADAL" clId="{A2082547-CA97-4D1C-85B5-CA97F5DF8A6E}" dt="2022-07-18T07:49:09.374" v="496" actId="478"/>
          <ac:spMkLst>
            <pc:docMk/>
            <pc:sldMk cId="2227091181" sldId="320"/>
            <ac:spMk id="3" creationId="{051AA2B8-8850-E33E-60B6-81E20D42D684}"/>
          </ac:spMkLst>
        </pc:spChg>
        <pc:spChg chg="add mod">
          <ac:chgData name="Martsinchyk Aliaksandr (DOKT)" userId="7c3b794a-1bb7-4b67-b051-4433f2832618" providerId="ADAL" clId="{A2082547-CA97-4D1C-85B5-CA97F5DF8A6E}" dt="2022-07-18T07:32:52.855" v="267"/>
          <ac:spMkLst>
            <pc:docMk/>
            <pc:sldMk cId="2227091181" sldId="320"/>
            <ac:spMk id="12" creationId="{E884F959-F0D2-9202-6EE9-55567D671C20}"/>
          </ac:spMkLst>
        </pc:spChg>
        <pc:spChg chg="add mod">
          <ac:chgData name="Martsinchyk Aliaksandr (DOKT)" userId="7c3b794a-1bb7-4b67-b051-4433f2832618" providerId="ADAL" clId="{A2082547-CA97-4D1C-85B5-CA97F5DF8A6E}" dt="2022-07-18T07:34:37.142" v="304" actId="1076"/>
          <ac:spMkLst>
            <pc:docMk/>
            <pc:sldMk cId="2227091181" sldId="320"/>
            <ac:spMk id="14" creationId="{8573A373-C495-9C78-3BC5-6ADB99DD3502}"/>
          </ac:spMkLst>
        </pc:spChg>
        <pc:spChg chg="del">
          <ac:chgData name="Martsinchyk Aliaksandr (DOKT)" userId="7c3b794a-1bb7-4b67-b051-4433f2832618" providerId="ADAL" clId="{A2082547-CA97-4D1C-85B5-CA97F5DF8A6E}" dt="2022-07-18T07:31:47.280" v="257" actId="478"/>
          <ac:spMkLst>
            <pc:docMk/>
            <pc:sldMk cId="2227091181" sldId="320"/>
            <ac:spMk id="16" creationId="{CF5B2C55-E716-9B73-972B-1AD80E613F44}"/>
          </ac:spMkLst>
        </pc:spChg>
        <pc:graphicFrameChg chg="add del mod">
          <ac:chgData name="Martsinchyk Aliaksandr (DOKT)" userId="7c3b794a-1bb7-4b67-b051-4433f2832618" providerId="ADAL" clId="{A2082547-CA97-4D1C-85B5-CA97F5DF8A6E}" dt="2022-07-18T07:33:34.523" v="276"/>
          <ac:graphicFrameMkLst>
            <pc:docMk/>
            <pc:sldMk cId="2227091181" sldId="320"/>
            <ac:graphicFrameMk id="8" creationId="{7A0357E0-6119-7714-DE32-55E163FDCF39}"/>
          </ac:graphicFrameMkLst>
        </pc:graphicFrameChg>
        <pc:graphicFrameChg chg="add mod modGraphic">
          <ac:chgData name="Martsinchyk Aliaksandr (DOKT)" userId="7c3b794a-1bb7-4b67-b051-4433f2832618" providerId="ADAL" clId="{A2082547-CA97-4D1C-85B5-CA97F5DF8A6E}" dt="2022-07-18T07:39:14.877" v="372" actId="113"/>
          <ac:graphicFrameMkLst>
            <pc:docMk/>
            <pc:sldMk cId="2227091181" sldId="320"/>
            <ac:graphicFrameMk id="10" creationId="{86F48A9A-9295-168E-9E39-505066067DEE}"/>
          </ac:graphicFrameMkLst>
        </pc:graphicFrameChg>
        <pc:graphicFrameChg chg="del">
          <ac:chgData name="Martsinchyk Aliaksandr (DOKT)" userId="7c3b794a-1bb7-4b67-b051-4433f2832618" providerId="ADAL" clId="{A2082547-CA97-4D1C-85B5-CA97F5DF8A6E}" dt="2022-07-18T07:31:44.860" v="256" actId="478"/>
          <ac:graphicFrameMkLst>
            <pc:docMk/>
            <pc:sldMk cId="2227091181" sldId="320"/>
            <ac:graphicFrameMk id="11" creationId="{7C80AECF-5131-CA1C-26F7-A1FF1897E06F}"/>
          </ac:graphicFrameMkLst>
        </pc:graphicFrameChg>
        <pc:graphicFrameChg chg="del">
          <ac:chgData name="Martsinchyk Aliaksandr (DOKT)" userId="7c3b794a-1bb7-4b67-b051-4433f2832618" providerId="ADAL" clId="{A2082547-CA97-4D1C-85B5-CA97F5DF8A6E}" dt="2022-07-18T07:31:51.437" v="258" actId="478"/>
          <ac:graphicFrameMkLst>
            <pc:docMk/>
            <pc:sldMk cId="2227091181" sldId="320"/>
            <ac:graphicFrameMk id="13" creationId="{2EE346BA-D3FA-5BBA-49AE-965044E84D09}"/>
          </ac:graphicFrameMkLst>
        </pc:graphicFrame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1292138962" sldId="321"/>
        </pc:sldMkLst>
      </pc:sldChg>
      <pc:sldChg chg="addSp delSp modSp add mod">
        <pc:chgData name="Martsinchyk Aliaksandr (DOKT)" userId="7c3b794a-1bb7-4b67-b051-4433f2832618" providerId="ADAL" clId="{A2082547-CA97-4D1C-85B5-CA97F5DF8A6E}" dt="2022-07-18T07:49:01.741" v="493" actId="478"/>
        <pc:sldMkLst>
          <pc:docMk/>
          <pc:sldMk cId="2080834458" sldId="321"/>
        </pc:sldMkLst>
        <pc:spChg chg="mod">
          <ac:chgData name="Martsinchyk Aliaksandr (DOKT)" userId="7c3b794a-1bb7-4b67-b051-4433f2832618" providerId="ADAL" clId="{A2082547-CA97-4D1C-85B5-CA97F5DF8A6E}" dt="2022-07-18T07:36:36.967" v="346" actId="20577"/>
          <ac:spMkLst>
            <pc:docMk/>
            <pc:sldMk cId="2080834458" sldId="321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8T07:49:01.741" v="493" actId="478"/>
          <ac:spMkLst>
            <pc:docMk/>
            <pc:sldMk cId="2080834458" sldId="321"/>
            <ac:spMk id="3" creationId="{051AA2B8-8850-E33E-60B6-81E20D42D684}"/>
          </ac:spMkLst>
        </pc:spChg>
        <pc:spChg chg="add mod">
          <ac:chgData name="Martsinchyk Aliaksandr (DOKT)" userId="7c3b794a-1bb7-4b67-b051-4433f2832618" providerId="ADAL" clId="{A2082547-CA97-4D1C-85B5-CA97F5DF8A6E}" dt="2022-07-18T07:43:23.621" v="405"/>
          <ac:spMkLst>
            <pc:docMk/>
            <pc:sldMk cId="2080834458" sldId="321"/>
            <ac:spMk id="10" creationId="{F42A631C-B685-F70A-C3B2-2C05CB5F0AFF}"/>
          </ac:spMkLst>
        </pc:spChg>
        <pc:picChg chg="add mod">
          <ac:chgData name="Martsinchyk Aliaksandr (DOKT)" userId="7c3b794a-1bb7-4b67-b051-4433f2832618" providerId="ADAL" clId="{A2082547-CA97-4D1C-85B5-CA97F5DF8A6E}" dt="2022-07-18T07:42:50.643" v="403" actId="14100"/>
          <ac:picMkLst>
            <pc:docMk/>
            <pc:sldMk cId="2080834458" sldId="321"/>
            <ac:picMk id="8" creationId="{E806DFCD-9B35-91E9-461D-CECC190EE36E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1673727594" sldId="322"/>
        </pc:sldMkLst>
      </pc:sldChg>
      <pc:sldChg chg="addSp delSp modSp add mod">
        <pc:chgData name="Martsinchyk Aliaksandr (DOKT)" userId="7c3b794a-1bb7-4b67-b051-4433f2832618" providerId="ADAL" clId="{A2082547-CA97-4D1C-85B5-CA97F5DF8A6E}" dt="2022-07-19T07:32:41.711" v="905" actId="1076"/>
        <pc:sldMkLst>
          <pc:docMk/>
          <pc:sldMk cId="3292330308" sldId="322"/>
        </pc:sldMkLst>
        <pc:spChg chg="mod">
          <ac:chgData name="Martsinchyk Aliaksandr (DOKT)" userId="7c3b794a-1bb7-4b67-b051-4433f2832618" providerId="ADAL" clId="{A2082547-CA97-4D1C-85B5-CA97F5DF8A6E}" dt="2022-07-18T07:36:45.047" v="352" actId="20577"/>
          <ac:spMkLst>
            <pc:docMk/>
            <pc:sldMk cId="3292330308" sldId="322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8T07:48:59.287" v="492" actId="478"/>
          <ac:spMkLst>
            <pc:docMk/>
            <pc:sldMk cId="3292330308" sldId="322"/>
            <ac:spMk id="3" creationId="{051AA2B8-8850-E33E-60B6-81E20D42D684}"/>
          </ac:spMkLst>
        </pc:spChg>
        <pc:picChg chg="add mod">
          <ac:chgData name="Martsinchyk Aliaksandr (DOKT)" userId="7c3b794a-1bb7-4b67-b051-4433f2832618" providerId="ADAL" clId="{A2082547-CA97-4D1C-85B5-CA97F5DF8A6E}" dt="2022-07-19T07:32:41.711" v="905" actId="1076"/>
          <ac:picMkLst>
            <pc:docMk/>
            <pc:sldMk cId="3292330308" sldId="322"/>
            <ac:picMk id="6" creationId="{8670732A-12F0-A666-81C5-2D3504E41F72}"/>
          </ac:picMkLst>
        </pc:picChg>
      </pc:sldChg>
      <pc:sldChg chg="addSp delSp modSp add mod">
        <pc:chgData name="Martsinchyk Aliaksandr (DOKT)" userId="7c3b794a-1bb7-4b67-b051-4433f2832618" providerId="ADAL" clId="{A2082547-CA97-4D1C-85B5-CA97F5DF8A6E}" dt="2022-07-18T07:49:04.114" v="494" actId="478"/>
        <pc:sldMkLst>
          <pc:docMk/>
          <pc:sldMk cId="1636954504" sldId="323"/>
        </pc:sldMkLst>
        <pc:spChg chg="del">
          <ac:chgData name="Martsinchyk Aliaksandr (DOKT)" userId="7c3b794a-1bb7-4b67-b051-4433f2832618" providerId="ADAL" clId="{A2082547-CA97-4D1C-85B5-CA97F5DF8A6E}" dt="2022-07-18T07:49:04.114" v="494" actId="478"/>
          <ac:spMkLst>
            <pc:docMk/>
            <pc:sldMk cId="1636954504" sldId="323"/>
            <ac:spMk id="3" creationId="{051AA2B8-8850-E33E-60B6-81E20D42D684}"/>
          </ac:spMkLst>
        </pc:spChg>
        <pc:spChg chg="mod">
          <ac:chgData name="Martsinchyk Aliaksandr (DOKT)" userId="7c3b794a-1bb7-4b67-b051-4433f2832618" providerId="ADAL" clId="{A2082547-CA97-4D1C-85B5-CA97F5DF8A6E}" dt="2022-07-18T07:41:50.661" v="395" actId="14100"/>
          <ac:spMkLst>
            <pc:docMk/>
            <pc:sldMk cId="1636954504" sldId="323"/>
            <ac:spMk id="5" creationId="{2CD67B76-C78E-20A7-50A7-ED86FAC83181}"/>
          </ac:spMkLst>
        </pc:spChg>
        <pc:picChg chg="del">
          <ac:chgData name="Martsinchyk Aliaksandr (DOKT)" userId="7c3b794a-1bb7-4b67-b051-4433f2832618" providerId="ADAL" clId="{A2082547-CA97-4D1C-85B5-CA97F5DF8A6E}" dt="2022-07-18T07:41:07.326" v="383" actId="478"/>
          <ac:picMkLst>
            <pc:docMk/>
            <pc:sldMk cId="1636954504" sldId="323"/>
            <ac:picMk id="10" creationId="{475494EC-43F7-1BB1-F5B8-0A7083C0E3DF}"/>
          </ac:picMkLst>
        </pc:picChg>
        <pc:picChg chg="add mod">
          <ac:chgData name="Martsinchyk Aliaksandr (DOKT)" userId="7c3b794a-1bb7-4b67-b051-4433f2832618" providerId="ADAL" clId="{A2082547-CA97-4D1C-85B5-CA97F5DF8A6E}" dt="2022-07-18T07:42:21.548" v="400" actId="1076"/>
          <ac:picMkLst>
            <pc:docMk/>
            <pc:sldMk cId="1636954504" sldId="323"/>
            <ac:picMk id="11" creationId="{9D4A0B67-6BF1-BF1D-3D07-BE15047689E7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3550776330" sldId="323"/>
        </pc:sldMkLst>
      </pc:sldChg>
      <pc:sldChg chg="addSp delSp modSp add mod ord modAnim">
        <pc:chgData name="Martsinchyk Aliaksandr (DOKT)" userId="7c3b794a-1bb7-4b67-b051-4433f2832618" providerId="ADAL" clId="{A2082547-CA97-4D1C-85B5-CA97F5DF8A6E}" dt="2022-07-18T07:57:24.360" v="652"/>
        <pc:sldMkLst>
          <pc:docMk/>
          <pc:sldMk cId="2043934097" sldId="324"/>
        </pc:sldMkLst>
        <pc:spChg chg="add del mod">
          <ac:chgData name="Martsinchyk Aliaksandr (DOKT)" userId="7c3b794a-1bb7-4b67-b051-4433f2832618" providerId="ADAL" clId="{A2082547-CA97-4D1C-85B5-CA97F5DF8A6E}" dt="2022-07-18T07:50:29.135" v="507" actId="14100"/>
          <ac:spMkLst>
            <pc:docMk/>
            <pc:sldMk cId="2043934097" sldId="324"/>
            <ac:spMk id="2" creationId="{E7C9B696-B1D8-E74D-FBCC-E96E5243D4D2}"/>
          </ac:spMkLst>
        </pc:spChg>
        <pc:spChg chg="add del mod">
          <ac:chgData name="Martsinchyk Aliaksandr (DOKT)" userId="7c3b794a-1bb7-4b67-b051-4433f2832618" providerId="ADAL" clId="{A2082547-CA97-4D1C-85B5-CA97F5DF8A6E}" dt="2022-07-18T07:48:47.352" v="490" actId="478"/>
          <ac:spMkLst>
            <pc:docMk/>
            <pc:sldMk cId="2043934097" sldId="324"/>
            <ac:spMk id="3" creationId="{051AA2B8-8850-E33E-60B6-81E20D42D684}"/>
          </ac:spMkLst>
        </pc:spChg>
        <pc:spChg chg="add del">
          <ac:chgData name="Martsinchyk Aliaksandr (DOKT)" userId="7c3b794a-1bb7-4b67-b051-4433f2832618" providerId="ADAL" clId="{A2082547-CA97-4D1C-85B5-CA97F5DF8A6E}" dt="2022-07-18T07:48:43.686" v="488" actId="478"/>
          <ac:spMkLst>
            <pc:docMk/>
            <pc:sldMk cId="2043934097" sldId="324"/>
            <ac:spMk id="4" creationId="{155C6DAD-57AC-B3D8-05E8-0D8F2D895C75}"/>
          </ac:spMkLst>
        </pc:spChg>
        <pc:spChg chg="add del mod">
          <ac:chgData name="Martsinchyk Aliaksandr (DOKT)" userId="7c3b794a-1bb7-4b67-b051-4433f2832618" providerId="ADAL" clId="{A2082547-CA97-4D1C-85B5-CA97F5DF8A6E}" dt="2022-07-18T07:48:43.686" v="488" actId="478"/>
          <ac:spMkLst>
            <pc:docMk/>
            <pc:sldMk cId="2043934097" sldId="324"/>
            <ac:spMk id="5" creationId="{1A8D341A-D00F-54AC-8024-C5795DC3CFE3}"/>
          </ac:spMkLst>
        </pc:spChg>
        <pc:spChg chg="add del">
          <ac:chgData name="Martsinchyk Aliaksandr (DOKT)" userId="7c3b794a-1bb7-4b67-b051-4433f2832618" providerId="ADAL" clId="{A2082547-CA97-4D1C-85B5-CA97F5DF8A6E}" dt="2022-07-18T07:48:43.686" v="488" actId="478"/>
          <ac:spMkLst>
            <pc:docMk/>
            <pc:sldMk cId="2043934097" sldId="324"/>
            <ac:spMk id="7" creationId="{FCDE5932-6726-C626-8FD2-5EA03AB1CF56}"/>
          </ac:spMkLst>
        </pc:spChg>
        <pc:spChg chg="add del">
          <ac:chgData name="Martsinchyk Aliaksandr (DOKT)" userId="7c3b794a-1bb7-4b67-b051-4433f2832618" providerId="ADAL" clId="{A2082547-CA97-4D1C-85B5-CA97F5DF8A6E}" dt="2022-07-18T07:48:43.686" v="488" actId="478"/>
          <ac:spMkLst>
            <pc:docMk/>
            <pc:sldMk cId="2043934097" sldId="324"/>
            <ac:spMk id="9" creationId="{DB603098-ED19-E012-786B-7C24C81D3D38}"/>
          </ac:spMkLst>
        </pc:spChg>
        <pc:spChg chg="add mod">
          <ac:chgData name="Martsinchyk Aliaksandr (DOKT)" userId="7c3b794a-1bb7-4b67-b051-4433f2832618" providerId="ADAL" clId="{A2082547-CA97-4D1C-85B5-CA97F5DF8A6E}" dt="2022-07-18T07:52:33.594" v="517" actId="1582"/>
          <ac:spMkLst>
            <pc:docMk/>
            <pc:sldMk cId="2043934097" sldId="324"/>
            <ac:spMk id="11" creationId="{411B86C8-420E-BDCC-323F-DE43DB9F6884}"/>
          </ac:spMkLst>
        </pc:spChg>
        <pc:spChg chg="add mod">
          <ac:chgData name="Martsinchyk Aliaksandr (DOKT)" userId="7c3b794a-1bb7-4b67-b051-4433f2832618" providerId="ADAL" clId="{A2082547-CA97-4D1C-85B5-CA97F5DF8A6E}" dt="2022-07-18T07:52:59.173" v="523" actId="14100"/>
          <ac:spMkLst>
            <pc:docMk/>
            <pc:sldMk cId="2043934097" sldId="324"/>
            <ac:spMk id="12" creationId="{6DD87868-B520-01EF-E6A3-F448AFF289A5}"/>
          </ac:spMkLst>
        </pc:spChg>
        <pc:spChg chg="add mod">
          <ac:chgData name="Martsinchyk Aliaksandr (DOKT)" userId="7c3b794a-1bb7-4b67-b051-4433f2832618" providerId="ADAL" clId="{A2082547-CA97-4D1C-85B5-CA97F5DF8A6E}" dt="2022-07-18T07:54:13.524" v="532" actId="14100"/>
          <ac:spMkLst>
            <pc:docMk/>
            <pc:sldMk cId="2043934097" sldId="324"/>
            <ac:spMk id="13" creationId="{BC7C6C06-6FDE-9450-032B-E0C9E38617C1}"/>
          </ac:spMkLst>
        </pc:spChg>
        <pc:spChg chg="add mod">
          <ac:chgData name="Martsinchyk Aliaksandr (DOKT)" userId="7c3b794a-1bb7-4b67-b051-4433f2832618" providerId="ADAL" clId="{A2082547-CA97-4D1C-85B5-CA97F5DF8A6E}" dt="2022-07-18T07:54:05.598" v="531" actId="14100"/>
          <ac:spMkLst>
            <pc:docMk/>
            <pc:sldMk cId="2043934097" sldId="324"/>
            <ac:spMk id="14" creationId="{5A73860F-BDF8-DA46-97E8-B0EA1E1EE1DD}"/>
          </ac:spMkLst>
        </pc:spChg>
        <pc:spChg chg="add mod">
          <ac:chgData name="Martsinchyk Aliaksandr (DOKT)" userId="7c3b794a-1bb7-4b67-b051-4433f2832618" providerId="ADAL" clId="{A2082547-CA97-4D1C-85B5-CA97F5DF8A6E}" dt="2022-07-18T07:54:59.909" v="554" actId="1076"/>
          <ac:spMkLst>
            <pc:docMk/>
            <pc:sldMk cId="2043934097" sldId="324"/>
            <ac:spMk id="15" creationId="{48E87AC4-E9BA-AF5C-2DC5-6DB788A531AF}"/>
          </ac:spMkLst>
        </pc:spChg>
        <pc:spChg chg="add mod">
          <ac:chgData name="Martsinchyk Aliaksandr (DOKT)" userId="7c3b794a-1bb7-4b67-b051-4433f2832618" providerId="ADAL" clId="{A2082547-CA97-4D1C-85B5-CA97F5DF8A6E}" dt="2022-07-18T07:55:42.087" v="593" actId="1076"/>
          <ac:spMkLst>
            <pc:docMk/>
            <pc:sldMk cId="2043934097" sldId="324"/>
            <ac:spMk id="16" creationId="{46B412D1-CD51-24E0-0A33-E5FA842FE541}"/>
          </ac:spMkLst>
        </pc:spChg>
        <pc:spChg chg="add mod">
          <ac:chgData name="Martsinchyk Aliaksandr (DOKT)" userId="7c3b794a-1bb7-4b67-b051-4433f2832618" providerId="ADAL" clId="{A2082547-CA97-4D1C-85B5-CA97F5DF8A6E}" dt="2022-07-18T07:56:11.857" v="622" actId="1076"/>
          <ac:spMkLst>
            <pc:docMk/>
            <pc:sldMk cId="2043934097" sldId="324"/>
            <ac:spMk id="17" creationId="{ABAA4039-FD5E-57DE-614D-29ABBF975454}"/>
          </ac:spMkLst>
        </pc:spChg>
        <pc:spChg chg="add mod">
          <ac:chgData name="Martsinchyk Aliaksandr (DOKT)" userId="7c3b794a-1bb7-4b67-b051-4433f2832618" providerId="ADAL" clId="{A2082547-CA97-4D1C-85B5-CA97F5DF8A6E}" dt="2022-07-18T07:56:36.119" v="648" actId="1076"/>
          <ac:spMkLst>
            <pc:docMk/>
            <pc:sldMk cId="2043934097" sldId="324"/>
            <ac:spMk id="18" creationId="{8E2DEC24-4788-9C38-D06D-E61187A0886C}"/>
          </ac:spMkLst>
        </pc:spChg>
        <pc:picChg chg="add del">
          <ac:chgData name="Martsinchyk Aliaksandr (DOKT)" userId="7c3b794a-1bb7-4b67-b051-4433f2832618" providerId="ADAL" clId="{A2082547-CA97-4D1C-85B5-CA97F5DF8A6E}" dt="2022-07-18T07:50:30.562" v="508" actId="478"/>
          <ac:picMkLst>
            <pc:docMk/>
            <pc:sldMk cId="2043934097" sldId="324"/>
            <ac:picMk id="8" creationId="{470B6070-A982-41B1-DE76-AB1734A6FB60}"/>
          </ac:picMkLst>
        </pc:picChg>
        <pc:picChg chg="add mod">
          <ac:chgData name="Martsinchyk Aliaksandr (DOKT)" userId="7c3b794a-1bb7-4b67-b051-4433f2832618" providerId="ADAL" clId="{A2082547-CA97-4D1C-85B5-CA97F5DF8A6E}" dt="2022-07-18T07:52:45.331" v="520" actId="1076"/>
          <ac:picMkLst>
            <pc:docMk/>
            <pc:sldMk cId="2043934097" sldId="324"/>
            <ac:picMk id="10" creationId="{0C7E102C-3F6B-C058-25D4-DBE462A0BB80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399838116" sldId="324"/>
        </pc:sldMkLst>
      </pc:sldChg>
      <pc:sldChg chg="add">
        <pc:chgData name="Martsinchyk Aliaksandr (DOKT)" userId="7c3b794a-1bb7-4b67-b051-4433f2832618" providerId="ADAL" clId="{A2082547-CA97-4D1C-85B5-CA97F5DF8A6E}" dt="2022-07-18T07:47:44.761" v="477" actId="2890"/>
        <pc:sldMkLst>
          <pc:docMk/>
          <pc:sldMk cId="331636196" sldId="325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668343479" sldId="325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222915571" sldId="326"/>
        </pc:sldMkLst>
      </pc:sldChg>
      <pc:sldChg chg="add del">
        <pc:chgData name="Martsinchyk Aliaksandr (DOKT)" userId="7c3b794a-1bb7-4b67-b051-4433f2832618" providerId="ADAL" clId="{A2082547-CA97-4D1C-85B5-CA97F5DF8A6E}" dt="2022-07-18T07:58:13.750" v="653" actId="47"/>
        <pc:sldMkLst>
          <pc:docMk/>
          <pc:sldMk cId="2855821538" sldId="326"/>
        </pc:sldMkLst>
      </pc:sldChg>
      <pc:sldChg chg="addSp delSp modSp add mod addAnim delAnim">
        <pc:chgData name="Martsinchyk Aliaksandr (DOKT)" userId="7c3b794a-1bb7-4b67-b051-4433f2832618" providerId="ADAL" clId="{A2082547-CA97-4D1C-85B5-CA97F5DF8A6E}" dt="2022-07-18T08:00:09.018" v="671" actId="1076"/>
        <pc:sldMkLst>
          <pc:docMk/>
          <pc:sldMk cId="3930831241" sldId="326"/>
        </pc:sldMkLst>
        <pc:spChg chg="add del">
          <ac:chgData name="Martsinchyk Aliaksandr (DOKT)" userId="7c3b794a-1bb7-4b67-b051-4433f2832618" providerId="ADAL" clId="{A2082547-CA97-4D1C-85B5-CA97F5DF8A6E}" dt="2022-07-18T07:58:30.751" v="656" actId="478"/>
          <ac:spMkLst>
            <pc:docMk/>
            <pc:sldMk cId="3930831241" sldId="326"/>
            <ac:spMk id="4" creationId="{155C6DAD-57AC-B3D8-05E8-0D8F2D895C75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1" creationId="{411B86C8-420E-BDCC-323F-DE43DB9F6884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2" creationId="{6DD87868-B520-01EF-E6A3-F448AFF289A5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3" creationId="{BC7C6C06-6FDE-9450-032B-E0C9E38617C1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4" creationId="{5A73860F-BDF8-DA46-97E8-B0EA1E1EE1DD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5" creationId="{48E87AC4-E9BA-AF5C-2DC5-6DB788A531AF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6" creationId="{46B412D1-CD51-24E0-0A33-E5FA842FE541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7" creationId="{ABAA4039-FD5E-57DE-614D-29ABBF975454}"/>
          </ac:spMkLst>
        </pc:spChg>
        <pc:spChg chg="add del">
          <ac:chgData name="Martsinchyk Aliaksandr (DOKT)" userId="7c3b794a-1bb7-4b67-b051-4433f2832618" providerId="ADAL" clId="{A2082547-CA97-4D1C-85B5-CA97F5DF8A6E}" dt="2022-07-18T07:58:49.994" v="657" actId="478"/>
          <ac:spMkLst>
            <pc:docMk/>
            <pc:sldMk cId="3930831241" sldId="326"/>
            <ac:spMk id="18" creationId="{8E2DEC24-4788-9C38-D06D-E61187A0886C}"/>
          </ac:spMkLst>
        </pc:spChg>
        <pc:spChg chg="add mod">
          <ac:chgData name="Martsinchyk Aliaksandr (DOKT)" userId="7c3b794a-1bb7-4b67-b051-4433f2832618" providerId="ADAL" clId="{A2082547-CA97-4D1C-85B5-CA97F5DF8A6E}" dt="2022-07-18T08:00:09.018" v="671" actId="1076"/>
          <ac:spMkLst>
            <pc:docMk/>
            <pc:sldMk cId="3930831241" sldId="326"/>
            <ac:spMk id="19" creationId="{8B876762-865B-9DEE-9345-192718C91AB5}"/>
          </ac:spMkLst>
        </pc:spChg>
        <pc:graphicFrameChg chg="add del mod">
          <ac:chgData name="Martsinchyk Aliaksandr (DOKT)" userId="7c3b794a-1bb7-4b67-b051-4433f2832618" providerId="ADAL" clId="{A2082547-CA97-4D1C-85B5-CA97F5DF8A6E}" dt="2022-07-18T07:59:27.888" v="661"/>
          <ac:graphicFrameMkLst>
            <pc:docMk/>
            <pc:sldMk cId="3930831241" sldId="326"/>
            <ac:graphicFrameMk id="3" creationId="{D3B9BC25-2497-D1F0-BB1B-61C3D868B641}"/>
          </ac:graphicFrameMkLst>
        </pc:graphicFrameChg>
        <pc:graphicFrameChg chg="add mod modGraphic">
          <ac:chgData name="Martsinchyk Aliaksandr (DOKT)" userId="7c3b794a-1bb7-4b67-b051-4433f2832618" providerId="ADAL" clId="{A2082547-CA97-4D1C-85B5-CA97F5DF8A6E}" dt="2022-07-18T07:59:52.267" v="667" actId="1076"/>
          <ac:graphicFrameMkLst>
            <pc:docMk/>
            <pc:sldMk cId="3930831241" sldId="326"/>
            <ac:graphicFrameMk id="5" creationId="{16B7E104-EF33-F132-4D20-5300472353E6}"/>
          </ac:graphicFrameMkLst>
        </pc:graphicFrameChg>
        <pc:picChg chg="add del">
          <ac:chgData name="Martsinchyk Aliaksandr (DOKT)" userId="7c3b794a-1bb7-4b67-b051-4433f2832618" providerId="ADAL" clId="{A2082547-CA97-4D1C-85B5-CA97F5DF8A6E}" dt="2022-07-18T07:58:49.994" v="657" actId="478"/>
          <ac:picMkLst>
            <pc:docMk/>
            <pc:sldMk cId="3930831241" sldId="326"/>
            <ac:picMk id="10" creationId="{0C7E102C-3F6B-C058-25D4-DBE462A0BB80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07.249" v="0" actId="47"/>
        <pc:sldMkLst>
          <pc:docMk/>
          <pc:sldMk cId="853195187" sldId="327"/>
        </pc:sldMkLst>
      </pc:sldChg>
      <pc:sldChg chg="addSp delSp modSp add mod">
        <pc:chgData name="Martsinchyk Aliaksandr (DOKT)" userId="7c3b794a-1bb7-4b67-b051-4433f2832618" providerId="ADAL" clId="{A2082547-CA97-4D1C-85B5-CA97F5DF8A6E}" dt="2022-07-18T08:01:29.608" v="693" actId="1076"/>
        <pc:sldMkLst>
          <pc:docMk/>
          <pc:sldMk cId="1217948584" sldId="327"/>
        </pc:sldMkLst>
        <pc:spChg chg="add del">
          <ac:chgData name="Martsinchyk Aliaksandr (DOKT)" userId="7c3b794a-1bb7-4b67-b051-4433f2832618" providerId="ADAL" clId="{A2082547-CA97-4D1C-85B5-CA97F5DF8A6E}" dt="2022-07-18T08:00:36.047" v="678" actId="22"/>
          <ac:spMkLst>
            <pc:docMk/>
            <pc:sldMk cId="1217948584" sldId="327"/>
            <ac:spMk id="8" creationId="{1A2449D4-B073-0F83-DA90-AD0CAA687DD5}"/>
          </ac:spMkLst>
        </pc:spChg>
        <pc:spChg chg="add mod">
          <ac:chgData name="Martsinchyk Aliaksandr (DOKT)" userId="7c3b794a-1bb7-4b67-b051-4433f2832618" providerId="ADAL" clId="{A2082547-CA97-4D1C-85B5-CA97F5DF8A6E}" dt="2022-07-18T08:01:24.987" v="692" actId="1076"/>
          <ac:spMkLst>
            <pc:docMk/>
            <pc:sldMk cId="1217948584" sldId="327"/>
            <ac:spMk id="12" creationId="{31B80F5E-B427-881B-25C4-6F390188D494}"/>
          </ac:spMkLst>
        </pc:spChg>
        <pc:graphicFrameChg chg="add del mod">
          <ac:chgData name="Martsinchyk Aliaksandr (DOKT)" userId="7c3b794a-1bb7-4b67-b051-4433f2832618" providerId="ADAL" clId="{A2082547-CA97-4D1C-85B5-CA97F5DF8A6E}" dt="2022-07-18T08:00:34.578" v="675"/>
          <ac:graphicFrameMkLst>
            <pc:docMk/>
            <pc:sldMk cId="1217948584" sldId="327"/>
            <ac:graphicFrameMk id="3" creationId="{5C56FA56-3651-BA54-C300-019935A4CA22}"/>
          </ac:graphicFrameMkLst>
        </pc:graphicFrameChg>
        <pc:graphicFrameChg chg="add del mod">
          <ac:chgData name="Martsinchyk Aliaksandr (DOKT)" userId="7c3b794a-1bb7-4b67-b051-4433f2832618" providerId="ADAL" clId="{A2082547-CA97-4D1C-85B5-CA97F5DF8A6E}" dt="2022-07-18T08:00:40.467" v="682"/>
          <ac:graphicFrameMkLst>
            <pc:docMk/>
            <pc:sldMk cId="1217948584" sldId="327"/>
            <ac:graphicFrameMk id="6" creationId="{6201CD0D-8385-73E1-4439-6E85A9039B44}"/>
          </ac:graphicFrameMkLst>
        </pc:graphicFrameChg>
        <pc:graphicFrameChg chg="add mod modGraphic">
          <ac:chgData name="Martsinchyk Aliaksandr (DOKT)" userId="7c3b794a-1bb7-4b67-b051-4433f2832618" providerId="ADAL" clId="{A2082547-CA97-4D1C-85B5-CA97F5DF8A6E}" dt="2022-07-18T08:01:29.608" v="693" actId="1076"/>
          <ac:graphicFrameMkLst>
            <pc:docMk/>
            <pc:sldMk cId="1217948584" sldId="327"/>
            <ac:graphicFrameMk id="10" creationId="{8CDD236A-5D0E-2769-3CB6-6562BE7988AF}"/>
          </ac:graphicFrameMkLst>
        </pc:graphicFrameChg>
      </pc:sldChg>
      <pc:sldChg chg="add del ord">
        <pc:chgData name="Martsinchyk Aliaksandr (DOKT)" userId="7c3b794a-1bb7-4b67-b051-4433f2832618" providerId="ADAL" clId="{A2082547-CA97-4D1C-85B5-CA97F5DF8A6E}" dt="2022-07-18T07:49:36.894" v="502" actId="47"/>
        <pc:sldMkLst>
          <pc:docMk/>
          <pc:sldMk cId="1748829029" sldId="327"/>
        </pc:sldMkLst>
      </pc:sldChg>
      <pc:sldChg chg="addSp delSp modSp add mod">
        <pc:chgData name="Martsinchyk Aliaksandr (DOKT)" userId="7c3b794a-1bb7-4b67-b051-4433f2832618" providerId="ADAL" clId="{A2082547-CA97-4D1C-85B5-CA97F5DF8A6E}" dt="2022-07-18T08:02:37.171" v="715" actId="1076"/>
        <pc:sldMkLst>
          <pc:docMk/>
          <pc:sldMk cId="278094266" sldId="328"/>
        </pc:sldMkLst>
        <pc:spChg chg="add mod">
          <ac:chgData name="Martsinchyk Aliaksandr (DOKT)" userId="7c3b794a-1bb7-4b67-b051-4433f2832618" providerId="ADAL" clId="{A2082547-CA97-4D1C-85B5-CA97F5DF8A6E}" dt="2022-07-18T08:02:33.119" v="714" actId="1076"/>
          <ac:spMkLst>
            <pc:docMk/>
            <pc:sldMk cId="278094266" sldId="328"/>
            <ac:spMk id="10" creationId="{1020E0B9-17CD-365C-C8D6-D82433A69F8B}"/>
          </ac:spMkLst>
        </pc:spChg>
        <pc:graphicFrameChg chg="add del mod">
          <ac:chgData name="Martsinchyk Aliaksandr (DOKT)" userId="7c3b794a-1bb7-4b67-b051-4433f2832618" providerId="ADAL" clId="{A2082547-CA97-4D1C-85B5-CA97F5DF8A6E}" dt="2022-07-18T08:01:53.561" v="703"/>
          <ac:graphicFrameMkLst>
            <pc:docMk/>
            <pc:sldMk cId="278094266" sldId="328"/>
            <ac:graphicFrameMk id="3" creationId="{124930D6-C110-BC30-9AC3-C600E4B86D9B}"/>
          </ac:graphicFrameMkLst>
        </pc:graphicFrameChg>
        <pc:graphicFrameChg chg="add mod modGraphic">
          <ac:chgData name="Martsinchyk Aliaksandr (DOKT)" userId="7c3b794a-1bb7-4b67-b051-4433f2832618" providerId="ADAL" clId="{A2082547-CA97-4D1C-85B5-CA97F5DF8A6E}" dt="2022-07-18T08:02:37.171" v="715" actId="1076"/>
          <ac:graphicFrameMkLst>
            <pc:docMk/>
            <pc:sldMk cId="278094266" sldId="328"/>
            <ac:graphicFrameMk id="5" creationId="{2B0AB571-3446-3D05-8B66-D707820BBBC1}"/>
          </ac:graphicFrameMkLst>
        </pc:graphicFrame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804986617" sldId="328"/>
        </pc:sldMkLst>
      </pc:sldChg>
      <pc:sldChg chg="delSp add del mod">
        <pc:chgData name="Martsinchyk Aliaksandr (DOKT)" userId="7c3b794a-1bb7-4b67-b051-4433f2832618" providerId="ADAL" clId="{A2082547-CA97-4D1C-85B5-CA97F5DF8A6E}" dt="2022-07-18T08:03:32.961" v="720" actId="47"/>
        <pc:sldMkLst>
          <pc:docMk/>
          <pc:sldMk cId="1301033718" sldId="329"/>
        </pc:sldMkLst>
        <pc:spChg chg="del">
          <ac:chgData name="Martsinchyk Aliaksandr (DOKT)" userId="7c3b794a-1bb7-4b67-b051-4433f2832618" providerId="ADAL" clId="{A2082547-CA97-4D1C-85B5-CA97F5DF8A6E}" dt="2022-07-18T08:03:06.022" v="718" actId="478"/>
          <ac:spMkLst>
            <pc:docMk/>
            <pc:sldMk cId="1301033718" sldId="329"/>
            <ac:spMk id="10" creationId="{1020E0B9-17CD-365C-C8D6-D82433A69F8B}"/>
          </ac:spMkLst>
        </pc:spChg>
        <pc:graphicFrameChg chg="del">
          <ac:chgData name="Martsinchyk Aliaksandr (DOKT)" userId="7c3b794a-1bb7-4b67-b051-4433f2832618" providerId="ADAL" clId="{A2082547-CA97-4D1C-85B5-CA97F5DF8A6E}" dt="2022-07-18T08:03:02.801" v="717" actId="478"/>
          <ac:graphicFrameMkLst>
            <pc:docMk/>
            <pc:sldMk cId="1301033718" sldId="329"/>
            <ac:graphicFrameMk id="5" creationId="{2B0AB571-3446-3D05-8B66-D707820BBBC1}"/>
          </ac:graphicFrameMkLst>
        </pc:graphicFrameChg>
      </pc:sldChg>
      <pc:sldChg chg="addSp delSp modSp add mod ord">
        <pc:chgData name="Martsinchyk Aliaksandr (DOKT)" userId="7c3b794a-1bb7-4b67-b051-4433f2832618" providerId="ADAL" clId="{A2082547-CA97-4D1C-85B5-CA97F5DF8A6E}" dt="2022-07-18T08:12:00.662" v="760" actId="1076"/>
        <pc:sldMkLst>
          <pc:docMk/>
          <pc:sldMk cId="1501947364" sldId="329"/>
        </pc:sldMkLst>
        <pc:spChg chg="mod">
          <ac:chgData name="Martsinchyk Aliaksandr (DOKT)" userId="7c3b794a-1bb7-4b67-b051-4433f2832618" providerId="ADAL" clId="{A2082547-CA97-4D1C-85B5-CA97F5DF8A6E}" dt="2022-07-18T08:09:00.144" v="740"/>
          <ac:spMkLst>
            <pc:docMk/>
            <pc:sldMk cId="1501947364" sldId="329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A2082547-CA97-4D1C-85B5-CA97F5DF8A6E}" dt="2022-07-18T08:09:04.568" v="741" actId="478"/>
          <ac:spMkLst>
            <pc:docMk/>
            <pc:sldMk cId="1501947364" sldId="329"/>
            <ac:spMk id="10" creationId="{1020E0B9-17CD-365C-C8D6-D82433A69F8B}"/>
          </ac:spMkLst>
        </pc:spChg>
        <pc:spChg chg="add mod">
          <ac:chgData name="Martsinchyk Aliaksandr (DOKT)" userId="7c3b794a-1bb7-4b67-b051-4433f2832618" providerId="ADAL" clId="{A2082547-CA97-4D1C-85B5-CA97F5DF8A6E}" dt="2022-07-18T08:11:56.755" v="759" actId="1076"/>
          <ac:spMkLst>
            <pc:docMk/>
            <pc:sldMk cId="1501947364" sldId="329"/>
            <ac:spMk id="12" creationId="{F805DF31-F232-C3F1-7FCE-C2696DC57382}"/>
          </ac:spMkLst>
        </pc:spChg>
        <pc:spChg chg="add mod">
          <ac:chgData name="Martsinchyk Aliaksandr (DOKT)" userId="7c3b794a-1bb7-4b67-b051-4433f2832618" providerId="ADAL" clId="{A2082547-CA97-4D1C-85B5-CA97F5DF8A6E}" dt="2022-07-18T08:12:00.662" v="760" actId="1076"/>
          <ac:spMkLst>
            <pc:docMk/>
            <pc:sldMk cId="1501947364" sldId="329"/>
            <ac:spMk id="13" creationId="{1923347D-A788-AF00-7A3F-CED5DE0CBA24}"/>
          </ac:spMkLst>
        </pc:spChg>
        <pc:graphicFrameChg chg="del">
          <ac:chgData name="Martsinchyk Aliaksandr (DOKT)" userId="7c3b794a-1bb7-4b67-b051-4433f2832618" providerId="ADAL" clId="{A2082547-CA97-4D1C-85B5-CA97F5DF8A6E}" dt="2022-07-18T08:09:07.442" v="742" actId="478"/>
          <ac:graphicFrameMkLst>
            <pc:docMk/>
            <pc:sldMk cId="1501947364" sldId="329"/>
            <ac:graphicFrameMk id="5" creationId="{2B0AB571-3446-3D05-8B66-D707820BBBC1}"/>
          </ac:graphicFrameMkLst>
        </pc:graphicFrameChg>
        <pc:picChg chg="add mod">
          <ac:chgData name="Martsinchyk Aliaksandr (DOKT)" userId="7c3b794a-1bb7-4b67-b051-4433f2832618" providerId="ADAL" clId="{A2082547-CA97-4D1C-85B5-CA97F5DF8A6E}" dt="2022-07-18T08:11:52.273" v="758" actId="1076"/>
          <ac:picMkLst>
            <pc:docMk/>
            <pc:sldMk cId="1501947364" sldId="329"/>
            <ac:picMk id="8" creationId="{2953E785-F6E6-7FE3-5C71-33BD5FB25978}"/>
          </ac:picMkLst>
        </pc:picChg>
        <pc:picChg chg="add mod">
          <ac:chgData name="Martsinchyk Aliaksandr (DOKT)" userId="7c3b794a-1bb7-4b67-b051-4433f2832618" providerId="ADAL" clId="{A2082547-CA97-4D1C-85B5-CA97F5DF8A6E}" dt="2022-07-18T08:11:20.949" v="753" actId="14100"/>
          <ac:picMkLst>
            <pc:docMk/>
            <pc:sldMk cId="1501947364" sldId="329"/>
            <ac:picMk id="11" creationId="{0DDFDC0D-49FE-5C14-D434-7E0989508C66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4176440007" sldId="329"/>
        </pc:sldMkLst>
      </pc:sldChg>
      <pc:sldChg chg="addSp modSp add mod ord">
        <pc:chgData name="Martsinchyk Aliaksandr (DOKT)" userId="7c3b794a-1bb7-4b67-b051-4433f2832618" providerId="ADAL" clId="{A2082547-CA97-4D1C-85B5-CA97F5DF8A6E}" dt="2022-07-18T08:14:42.450" v="881" actId="20577"/>
        <pc:sldMkLst>
          <pc:docMk/>
          <pc:sldMk cId="489194886" sldId="330"/>
        </pc:sldMkLst>
        <pc:spChg chg="add mod">
          <ac:chgData name="Martsinchyk Aliaksandr (DOKT)" userId="7c3b794a-1bb7-4b67-b051-4433f2832618" providerId="ADAL" clId="{A2082547-CA97-4D1C-85B5-CA97F5DF8A6E}" dt="2022-07-18T08:14:42.450" v="881" actId="20577"/>
          <ac:spMkLst>
            <pc:docMk/>
            <pc:sldMk cId="489194886" sldId="330"/>
            <ac:spMk id="3" creationId="{F5130586-EB23-109F-9BC2-3B67BBB030C9}"/>
          </ac:spMkLst>
        </pc:spChg>
        <pc:picChg chg="add mod">
          <ac:chgData name="Martsinchyk Aliaksandr (DOKT)" userId="7c3b794a-1bb7-4b67-b051-4433f2832618" providerId="ADAL" clId="{A2082547-CA97-4D1C-85B5-CA97F5DF8A6E}" dt="2022-07-18T08:12:50.455" v="767" actId="1076"/>
          <ac:picMkLst>
            <pc:docMk/>
            <pc:sldMk cId="489194886" sldId="330"/>
            <ac:picMk id="6" creationId="{3F407CC7-C192-468D-1322-8464AA26591A}"/>
          </ac:picMkLst>
        </pc:picChg>
      </pc:sldChg>
      <pc:sldChg chg="add del">
        <pc:chgData name="Martsinchyk Aliaksandr (DOKT)" userId="7c3b794a-1bb7-4b67-b051-4433f2832618" providerId="ADAL" clId="{A2082547-CA97-4D1C-85B5-CA97F5DF8A6E}" dt="2022-07-18T08:03:33.570" v="721" actId="47"/>
        <pc:sldMkLst>
          <pc:docMk/>
          <pc:sldMk cId="708398108" sldId="330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1908365997" sldId="330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1408069829" sldId="331"/>
        </pc:sldMkLst>
      </pc:sldChg>
      <pc:sldChg chg="addSp modSp add mod">
        <pc:chgData name="Martsinchyk Aliaksandr (DOKT)" userId="7c3b794a-1bb7-4b67-b051-4433f2832618" providerId="ADAL" clId="{A2082547-CA97-4D1C-85B5-CA97F5DF8A6E}" dt="2022-07-18T18:33:40.492" v="884" actId="1076"/>
        <pc:sldMkLst>
          <pc:docMk/>
          <pc:sldMk cId="3016814932" sldId="331"/>
        </pc:sldMkLst>
        <pc:picChg chg="add mod">
          <ac:chgData name="Martsinchyk Aliaksandr (DOKT)" userId="7c3b794a-1bb7-4b67-b051-4433f2832618" providerId="ADAL" clId="{A2082547-CA97-4D1C-85B5-CA97F5DF8A6E}" dt="2022-07-18T18:33:40.492" v="884" actId="1076"/>
          <ac:picMkLst>
            <pc:docMk/>
            <pc:sldMk cId="3016814932" sldId="331"/>
            <ac:picMk id="6" creationId="{042192CB-0C5E-8D88-0ED5-7EB5D2FDE8F4}"/>
          </ac:picMkLst>
        </pc:picChg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1070506359" sldId="332"/>
        </pc:sldMkLst>
      </pc:sldChg>
      <pc:sldChg chg="addSp modSp add mod">
        <pc:chgData name="Martsinchyk Aliaksandr (DOKT)" userId="7c3b794a-1bb7-4b67-b051-4433f2832618" providerId="ADAL" clId="{A2082547-CA97-4D1C-85B5-CA97F5DF8A6E}" dt="2022-07-18T18:34:14.144" v="891" actId="1076"/>
        <pc:sldMkLst>
          <pc:docMk/>
          <pc:sldMk cId="4011106717" sldId="332"/>
        </pc:sldMkLst>
        <pc:picChg chg="add mod">
          <ac:chgData name="Martsinchyk Aliaksandr (DOKT)" userId="7c3b794a-1bb7-4b67-b051-4433f2832618" providerId="ADAL" clId="{A2082547-CA97-4D1C-85B5-CA97F5DF8A6E}" dt="2022-07-18T18:34:14.144" v="891" actId="1076"/>
          <ac:picMkLst>
            <pc:docMk/>
            <pc:sldMk cId="4011106717" sldId="332"/>
            <ac:picMk id="6" creationId="{BD58A2F8-7E35-45EB-BEC1-FBC179B52CB4}"/>
          </ac:picMkLst>
        </pc:picChg>
      </pc:sldChg>
      <pc:sldChg chg="add del">
        <pc:chgData name="Martsinchyk Aliaksandr (DOKT)" userId="7c3b794a-1bb7-4b67-b051-4433f2832618" providerId="ADAL" clId="{A2082547-CA97-4D1C-85B5-CA97F5DF8A6E}" dt="2022-07-18T18:48:11.181" v="899" actId="47"/>
        <pc:sldMkLst>
          <pc:docMk/>
          <pc:sldMk cId="1200247626" sldId="333"/>
        </pc:sldMkLst>
      </pc:sldChg>
      <pc:sldChg chg="del">
        <pc:chgData name="Martsinchyk Aliaksandr (DOKT)" userId="7c3b794a-1bb7-4b67-b051-4433f2832618" providerId="ADAL" clId="{A2082547-CA97-4D1C-85B5-CA97F5DF8A6E}" dt="2022-07-17T21:47:15.385" v="1" actId="47"/>
        <pc:sldMkLst>
          <pc:docMk/>
          <pc:sldMk cId="3465556886" sldId="333"/>
        </pc:sldMkLst>
      </pc:sldChg>
      <pc:sldChg chg="addSp modSp add mod">
        <pc:chgData name="Martsinchyk Aliaksandr (DOKT)" userId="7c3b794a-1bb7-4b67-b051-4433f2832618" providerId="ADAL" clId="{A2082547-CA97-4D1C-85B5-CA97F5DF8A6E}" dt="2022-07-18T18:35:39.488" v="898" actId="14100"/>
        <pc:sldMkLst>
          <pc:docMk/>
          <pc:sldMk cId="1773351966" sldId="334"/>
        </pc:sldMkLst>
        <pc:spChg chg="add mod">
          <ac:chgData name="Martsinchyk Aliaksandr (DOKT)" userId="7c3b794a-1bb7-4b67-b051-4433f2832618" providerId="ADAL" clId="{A2082547-CA97-4D1C-85B5-CA97F5DF8A6E}" dt="2022-07-18T18:35:39.488" v="898" actId="14100"/>
          <ac:spMkLst>
            <pc:docMk/>
            <pc:sldMk cId="1773351966" sldId="334"/>
            <ac:spMk id="10" creationId="{75A3E7FE-0997-898C-CDA3-1325012BDD76}"/>
          </ac:spMkLst>
        </pc:spChg>
        <pc:picChg chg="add mod">
          <ac:chgData name="Martsinchyk Aliaksandr (DOKT)" userId="7c3b794a-1bb7-4b67-b051-4433f2832618" providerId="ADAL" clId="{A2082547-CA97-4D1C-85B5-CA97F5DF8A6E}" dt="2022-07-18T18:35:15.944" v="895" actId="14100"/>
          <ac:picMkLst>
            <pc:docMk/>
            <pc:sldMk cId="1773351966" sldId="334"/>
            <ac:picMk id="5" creationId="{24FD9914-D38E-254D-FA40-6110738A4D25}"/>
          </ac:picMkLst>
        </pc:picChg>
      </pc:sldChg>
      <pc:sldChg chg="add del">
        <pc:chgData name="Martsinchyk Aliaksandr (DOKT)" userId="7c3b794a-1bb7-4b67-b051-4433f2832618" providerId="ADAL" clId="{A2082547-CA97-4D1C-85B5-CA97F5DF8A6E}" dt="2022-07-18T18:48:13.486" v="900" actId="47"/>
        <pc:sldMkLst>
          <pc:docMk/>
          <pc:sldMk cId="2172011351" sldId="335"/>
        </pc:sldMkLst>
      </pc:sldChg>
      <pc:sldChg chg="addSp delSp modSp add mod">
        <pc:chgData name="Martsinchyk Aliaksandr (DOKT)" userId="7c3b794a-1bb7-4b67-b051-4433f2832618" providerId="ADAL" clId="{A2082547-CA97-4D1C-85B5-CA97F5DF8A6E}" dt="2022-07-19T08:09:46.931" v="934" actId="14100"/>
        <pc:sldMkLst>
          <pc:docMk/>
          <pc:sldMk cId="3107756700" sldId="335"/>
        </pc:sldMkLst>
        <pc:spChg chg="del">
          <ac:chgData name="Martsinchyk Aliaksandr (DOKT)" userId="7c3b794a-1bb7-4b67-b051-4433f2832618" providerId="ADAL" clId="{A2082547-CA97-4D1C-85B5-CA97F5DF8A6E}" dt="2022-07-19T08:09:30.491" v="929" actId="478"/>
          <ac:spMkLst>
            <pc:docMk/>
            <pc:sldMk cId="3107756700" sldId="335"/>
            <ac:spMk id="2" creationId="{B3C57975-9880-1AB0-414B-71A9887F4C17}"/>
          </ac:spMkLst>
        </pc:spChg>
        <pc:spChg chg="del">
          <ac:chgData name="Martsinchyk Aliaksandr (DOKT)" userId="7c3b794a-1bb7-4b67-b051-4433f2832618" providerId="ADAL" clId="{A2082547-CA97-4D1C-85B5-CA97F5DF8A6E}" dt="2022-07-19T08:09:35.206" v="931" actId="478"/>
          <ac:spMkLst>
            <pc:docMk/>
            <pc:sldMk cId="3107756700" sldId="335"/>
            <ac:spMk id="3" creationId="{C612FA8E-D45C-30F7-3FFF-09D208941441}"/>
          </ac:spMkLst>
        </pc:spChg>
        <pc:spChg chg="add del mod">
          <ac:chgData name="Martsinchyk Aliaksandr (DOKT)" userId="7c3b794a-1bb7-4b67-b051-4433f2832618" providerId="ADAL" clId="{A2082547-CA97-4D1C-85B5-CA97F5DF8A6E}" dt="2022-07-19T08:09:32.439" v="930" actId="478"/>
          <ac:spMkLst>
            <pc:docMk/>
            <pc:sldMk cId="3107756700" sldId="335"/>
            <ac:spMk id="5" creationId="{630CF712-F67B-4A14-8A2A-FDC7376A4C0E}"/>
          </ac:spMkLst>
        </pc:spChg>
        <pc:spChg chg="add del mod">
          <ac:chgData name="Martsinchyk Aliaksandr (DOKT)" userId="7c3b794a-1bb7-4b67-b051-4433f2832618" providerId="ADAL" clId="{A2082547-CA97-4D1C-85B5-CA97F5DF8A6E}" dt="2022-07-19T08:09:37.647" v="932" actId="478"/>
          <ac:spMkLst>
            <pc:docMk/>
            <pc:sldMk cId="3107756700" sldId="335"/>
            <ac:spMk id="7" creationId="{1C1ADA6B-6835-1CA1-FA1E-CF1927B4C7C3}"/>
          </ac:spMkLst>
        </pc:spChg>
        <pc:spChg chg="add mod">
          <ac:chgData name="Martsinchyk Aliaksandr (DOKT)" userId="7c3b794a-1bb7-4b67-b051-4433f2832618" providerId="ADAL" clId="{A2082547-CA97-4D1C-85B5-CA97F5DF8A6E}" dt="2022-07-19T08:09:38.297" v="933"/>
          <ac:spMkLst>
            <pc:docMk/>
            <pc:sldMk cId="3107756700" sldId="335"/>
            <ac:spMk id="10" creationId="{BC53B0B8-DD41-90E3-D0CB-42A692D3D4CD}"/>
          </ac:spMkLst>
        </pc:spChg>
        <pc:spChg chg="add mod">
          <ac:chgData name="Martsinchyk Aliaksandr (DOKT)" userId="7c3b794a-1bb7-4b67-b051-4433f2832618" providerId="ADAL" clId="{A2082547-CA97-4D1C-85B5-CA97F5DF8A6E}" dt="2022-07-19T08:09:46.931" v="934" actId="14100"/>
          <ac:spMkLst>
            <pc:docMk/>
            <pc:sldMk cId="3107756700" sldId="335"/>
            <ac:spMk id="11" creationId="{64593709-8DAF-5832-94BD-BA91641FF43F}"/>
          </ac:spMkLst>
        </pc:spChg>
        <pc:picChg chg="add mod">
          <ac:chgData name="Martsinchyk Aliaksandr (DOKT)" userId="7c3b794a-1bb7-4b67-b051-4433f2832618" providerId="ADAL" clId="{A2082547-CA97-4D1C-85B5-CA97F5DF8A6E}" dt="2022-07-19T08:09:38.297" v="933"/>
          <ac:picMkLst>
            <pc:docMk/>
            <pc:sldMk cId="3107756700" sldId="335"/>
            <ac:picMk id="8" creationId="{14D825C8-A31C-5FB6-0CA0-106F2602CB9C}"/>
          </ac:picMkLst>
        </pc:picChg>
        <pc:picChg chg="add mod">
          <ac:chgData name="Martsinchyk Aliaksandr (DOKT)" userId="7c3b794a-1bb7-4b67-b051-4433f2832618" providerId="ADAL" clId="{A2082547-CA97-4D1C-85B5-CA97F5DF8A6E}" dt="2022-07-19T08:09:38.297" v="933"/>
          <ac:picMkLst>
            <pc:docMk/>
            <pc:sldMk cId="3107756700" sldId="335"/>
            <ac:picMk id="9" creationId="{4C819DF9-AF80-182C-1456-5383BDB866E2}"/>
          </ac:picMkLst>
        </pc:picChg>
      </pc:sldChg>
      <pc:sldMasterChg chg="addSldLayout modSldLayout">
        <pc:chgData name="Martsinchyk Aliaksandr (DOKT)" userId="7c3b794a-1bb7-4b67-b051-4433f2832618" providerId="ADAL" clId="{A2082547-CA97-4D1C-85B5-CA97F5DF8A6E}" dt="2022-07-18T07:00:07.407" v="112" actId="14100"/>
        <pc:sldMasterMkLst>
          <pc:docMk/>
          <pc:sldMasterMk cId="201591097" sldId="2147483672"/>
        </pc:sldMasterMkLst>
        <pc:sldLayoutChg chg="addSp delSp modSp add mod modTransition setBg">
          <pc:chgData name="Martsinchyk Aliaksandr (DOKT)" userId="7c3b794a-1bb7-4b67-b051-4433f2832618" providerId="ADAL" clId="{A2082547-CA97-4D1C-85B5-CA97F5DF8A6E}" dt="2022-07-18T07:00:07.407" v="112" actId="14100"/>
          <pc:sldLayoutMkLst>
            <pc:docMk/>
            <pc:sldMasterMk cId="201591097" sldId="2147483672"/>
            <pc:sldLayoutMk cId="1582382238" sldId="2147483685"/>
          </pc:sldLayoutMkLst>
          <pc:spChg chg="del">
            <ac:chgData name="Martsinchyk Aliaksandr (DOKT)" userId="7c3b794a-1bb7-4b67-b051-4433f2832618" providerId="ADAL" clId="{A2082547-CA97-4D1C-85B5-CA97F5DF8A6E}" dt="2022-07-18T06:58:48.844" v="99" actId="478"/>
            <ac:spMkLst>
              <pc:docMk/>
              <pc:sldMasterMk cId="201591097" sldId="2147483672"/>
              <pc:sldLayoutMk cId="1582382238" sldId="2147483685"/>
              <ac:spMk id="4" creationId="{7340F6D0-B422-870E-D6F9-FC8AF21EF77D}"/>
            </ac:spMkLst>
          </pc:spChg>
          <pc:spChg chg="del">
            <ac:chgData name="Martsinchyk Aliaksandr (DOKT)" userId="7c3b794a-1bb7-4b67-b051-4433f2832618" providerId="ADAL" clId="{A2082547-CA97-4D1C-85B5-CA97F5DF8A6E}" dt="2022-07-18T06:58:51.409" v="100" actId="478"/>
            <ac:spMkLst>
              <pc:docMk/>
              <pc:sldMasterMk cId="201591097" sldId="2147483672"/>
              <pc:sldLayoutMk cId="1582382238" sldId="2147483685"/>
              <ac:spMk id="5" creationId="{73F77B28-6B15-2B21-2935-5CB44A6D4B02}"/>
            </ac:spMkLst>
          </pc:spChg>
          <pc:spChg chg="add mod ord">
            <ac:chgData name="Martsinchyk Aliaksandr (DOKT)" userId="7c3b794a-1bb7-4b67-b051-4433f2832618" providerId="ADAL" clId="{A2082547-CA97-4D1C-85B5-CA97F5DF8A6E}" dt="2022-07-18T07:00:07.407" v="112" actId="14100"/>
            <ac:spMkLst>
              <pc:docMk/>
              <pc:sldMasterMk cId="201591097" sldId="2147483672"/>
              <pc:sldLayoutMk cId="1582382238" sldId="2147483685"/>
              <ac:spMk id="7" creationId="{DEB644AB-DC67-A087-8599-57C59B3BCB33}"/>
            </ac:spMkLst>
          </pc:spChg>
        </pc:sldLayoutChg>
      </pc:sldMasterChg>
    </pc:docChg>
  </pc:docChgLst>
  <pc:docChgLst>
    <pc:chgData name="Gość" userId="S::urn:spo:anon#8db19a1c419a4cc3039b7e1a8663688192d1470758404ba672d94e9effeb79de::" providerId="AD" clId="Web-{E7C8D022-1536-D643-275E-B43AB7972FD8}"/>
    <pc:docChg chg="modSld">
      <pc:chgData name="Gość" userId="S::urn:spo:anon#8db19a1c419a4cc3039b7e1a8663688192d1470758404ba672d94e9effeb79de::" providerId="AD" clId="Web-{E7C8D022-1536-D643-275E-B43AB7972FD8}" dt="2022-06-07T12:27:17.685" v="0" actId="14100"/>
      <pc:docMkLst>
        <pc:docMk/>
      </pc:docMkLst>
      <pc:sldChg chg="modSp">
        <pc:chgData name="Gość" userId="S::urn:spo:anon#8db19a1c419a4cc3039b7e1a8663688192d1470758404ba672d94e9effeb79de::" providerId="AD" clId="Web-{E7C8D022-1536-D643-275E-B43AB7972FD8}" dt="2022-06-07T12:27:17.685" v="0" actId="14100"/>
        <pc:sldMkLst>
          <pc:docMk/>
          <pc:sldMk cId="2566316297" sldId="270"/>
        </pc:sldMkLst>
        <pc:picChg chg="mod">
          <ac:chgData name="Gość" userId="S::urn:spo:anon#8db19a1c419a4cc3039b7e1a8663688192d1470758404ba672d94e9effeb79de::" providerId="AD" clId="Web-{E7C8D022-1536-D643-275E-B43AB7972FD8}" dt="2022-06-07T12:27:17.685" v="0" actId="14100"/>
          <ac:picMkLst>
            <pc:docMk/>
            <pc:sldMk cId="2566316297" sldId="270"/>
            <ac:picMk id="4" creationId="{89F39143-7AB7-4A69-B4F2-42D2DA6FD799}"/>
          </ac:picMkLst>
        </pc:picChg>
      </pc:sldChg>
    </pc:docChg>
  </pc:docChgLst>
  <pc:docChgLst>
    <pc:chgData name="Gość" userId="S::urn:spo:anon#8db19a1c419a4cc3039b7e1a8663688192d1470758404ba672d94e9effeb79de::" providerId="AD" clId="Web-{AED46109-F663-190E-8E88-21087B8549D8}"/>
    <pc:docChg chg="addSld modSld">
      <pc:chgData name="Gość" userId="S::urn:spo:anon#8db19a1c419a4cc3039b7e1a8663688192d1470758404ba672d94e9effeb79de::" providerId="AD" clId="Web-{AED46109-F663-190E-8E88-21087B8549D8}" dt="2022-06-07T10:55:19.460" v="93" actId="20577"/>
      <pc:docMkLst>
        <pc:docMk/>
      </pc:docMkLst>
      <pc:sldChg chg="modSp">
        <pc:chgData name="Gość" userId="S::urn:spo:anon#8db19a1c419a4cc3039b7e1a8663688192d1470758404ba672d94e9effeb79de::" providerId="AD" clId="Web-{AED46109-F663-190E-8E88-21087B8549D8}" dt="2022-06-07T10:55:19.460" v="93" actId="20577"/>
        <pc:sldMkLst>
          <pc:docMk/>
          <pc:sldMk cId="247638576" sldId="283"/>
        </pc:sldMkLst>
        <pc:spChg chg="mod">
          <ac:chgData name="Gość" userId="S::urn:spo:anon#8db19a1c419a4cc3039b7e1a8663688192d1470758404ba672d94e9effeb79de::" providerId="AD" clId="Web-{AED46109-F663-190E-8E88-21087B8549D8}" dt="2022-06-07T10:55:19.460" v="93" actId="20577"/>
          <ac:spMkLst>
            <pc:docMk/>
            <pc:sldMk cId="247638576" sldId="283"/>
            <ac:spMk id="3" creationId="{BB3C8213-A46B-4E41-95AB-0B85DFACE34A}"/>
          </ac:spMkLst>
        </pc:spChg>
      </pc:sldChg>
      <pc:sldChg chg="addSp modSp new">
        <pc:chgData name="Gość" userId="S::urn:spo:anon#8db19a1c419a4cc3039b7e1a8663688192d1470758404ba672d94e9effeb79de::" providerId="AD" clId="Web-{AED46109-F663-190E-8E88-21087B8549D8}" dt="2022-06-07T10:03:18.236" v="52" actId="1076"/>
        <pc:sldMkLst>
          <pc:docMk/>
          <pc:sldMk cId="3819061179" sldId="292"/>
        </pc:sldMkLst>
        <pc:spChg chg="mod">
          <ac:chgData name="Gość" userId="S::urn:spo:anon#8db19a1c419a4cc3039b7e1a8663688192d1470758404ba672d94e9effeb79de::" providerId="AD" clId="Web-{AED46109-F663-190E-8E88-21087B8549D8}" dt="2022-06-07T10:02:56.079" v="50" actId="20577"/>
          <ac:spMkLst>
            <pc:docMk/>
            <pc:sldMk cId="3819061179" sldId="292"/>
            <ac:spMk id="2" creationId="{C3F809D2-80FD-5DFD-D0AB-D82CCEE5ECBF}"/>
          </ac:spMkLst>
        </pc:spChg>
        <pc:spChg chg="mod">
          <ac:chgData name="Gość" userId="S::urn:spo:anon#8db19a1c419a4cc3039b7e1a8663688192d1470758404ba672d94e9effeb79de::" providerId="AD" clId="Web-{AED46109-F663-190E-8E88-21087B8549D8}" dt="2022-06-07T10:02:14.842" v="48" actId="14100"/>
          <ac:spMkLst>
            <pc:docMk/>
            <pc:sldMk cId="3819061179" sldId="292"/>
            <ac:spMk id="3" creationId="{5B9F8AF8-E935-3B70-3061-546DECD8E636}"/>
          </ac:spMkLst>
        </pc:spChg>
        <pc:picChg chg="add mod">
          <ac:chgData name="Gość" userId="S::urn:spo:anon#8db19a1c419a4cc3039b7e1a8663688192d1470758404ba672d94e9effeb79de::" providerId="AD" clId="Web-{AED46109-F663-190E-8E88-21087B8549D8}" dt="2022-06-07T09:47:54.173" v="41" actId="1076"/>
          <ac:picMkLst>
            <pc:docMk/>
            <pc:sldMk cId="3819061179" sldId="292"/>
            <ac:picMk id="4" creationId="{8E189518-8EE5-8D9D-63B1-0016EC192428}"/>
          </ac:picMkLst>
        </pc:picChg>
        <pc:picChg chg="add mod">
          <ac:chgData name="Gość" userId="S::urn:spo:anon#8db19a1c419a4cc3039b7e1a8663688192d1470758404ba672d94e9effeb79de::" providerId="AD" clId="Web-{AED46109-F663-190E-8E88-21087B8549D8}" dt="2022-06-07T10:03:18.236" v="52" actId="1076"/>
          <ac:picMkLst>
            <pc:docMk/>
            <pc:sldMk cId="3819061179" sldId="292"/>
            <ac:picMk id="5" creationId="{E7AC1C78-9B41-8FBE-91F4-5F6E42251B84}"/>
          </ac:picMkLst>
        </pc:picChg>
      </pc:sldChg>
    </pc:docChg>
  </pc:docChgLst>
  <pc:docChgLst>
    <pc:chgData name="Gość" userId="S::urn:spo:anon#8db19a1c419a4cc3039b7e1a8663688192d1470758404ba672d94e9effeb79de::" providerId="AD" clId="Web-{A616FB8E-263B-843E-724F-D082676BA814}"/>
    <pc:docChg chg="modSld">
      <pc:chgData name="Gość" userId="S::urn:spo:anon#8db19a1c419a4cc3039b7e1a8663688192d1470758404ba672d94e9effeb79de::" providerId="AD" clId="Web-{A616FB8E-263B-843E-724F-D082676BA814}" dt="2022-06-07T20:41:59.779" v="3" actId="1076"/>
      <pc:docMkLst>
        <pc:docMk/>
      </pc:docMkLst>
      <pc:sldChg chg="addSp modSp">
        <pc:chgData name="Gość" userId="S::urn:spo:anon#8db19a1c419a4cc3039b7e1a8663688192d1470758404ba672d94e9effeb79de::" providerId="AD" clId="Web-{A616FB8E-263B-843E-724F-D082676BA814}" dt="2022-06-07T20:41:59.779" v="3" actId="1076"/>
        <pc:sldMkLst>
          <pc:docMk/>
          <pc:sldMk cId="1895018846" sldId="295"/>
        </pc:sldMkLst>
        <pc:picChg chg="add mod">
          <ac:chgData name="Gość" userId="S::urn:spo:anon#8db19a1c419a4cc3039b7e1a8663688192d1470758404ba672d94e9effeb79de::" providerId="AD" clId="Web-{A616FB8E-263B-843E-724F-D082676BA814}" dt="2022-06-07T20:41:59.779" v="3" actId="1076"/>
          <ac:picMkLst>
            <pc:docMk/>
            <pc:sldMk cId="1895018846" sldId="295"/>
            <ac:picMk id="20" creationId="{CC748B56-5DA3-6832-8EC5-A80284C3BFF5}"/>
          </ac:picMkLst>
        </pc:picChg>
      </pc:sldChg>
    </pc:docChg>
  </pc:docChgLst>
  <pc:docChgLst>
    <pc:chgData name="Martsinchyk Aliaksandr (DOKT)" userId="7c3b794a-1bb7-4b67-b051-4433f2832618" providerId="ADAL" clId="{609C70DA-C93F-4F2D-88EE-0061C1813034}"/>
    <pc:docChg chg="undo redo custSel addSld delSld modSld sldOrd">
      <pc:chgData name="Martsinchyk Aliaksandr (DOKT)" userId="7c3b794a-1bb7-4b67-b051-4433f2832618" providerId="ADAL" clId="{609C70DA-C93F-4F2D-88EE-0061C1813034}" dt="2022-06-08T07:01:30.402" v="1122" actId="1076"/>
      <pc:docMkLst>
        <pc:docMk/>
      </pc:docMkLst>
      <pc:sldChg chg="modSp mod">
        <pc:chgData name="Martsinchyk Aliaksandr (DOKT)" userId="7c3b794a-1bb7-4b67-b051-4433f2832618" providerId="ADAL" clId="{609C70DA-C93F-4F2D-88EE-0061C1813034}" dt="2022-06-08T06:52:19.481" v="1046" actId="1076"/>
        <pc:sldMkLst>
          <pc:docMk/>
          <pc:sldMk cId="2989865530" sldId="259"/>
        </pc:sldMkLst>
        <pc:spChg chg="mod">
          <ac:chgData name="Martsinchyk Aliaksandr (DOKT)" userId="7c3b794a-1bb7-4b67-b051-4433f2832618" providerId="ADAL" clId="{609C70DA-C93F-4F2D-88EE-0061C1813034}" dt="2022-06-08T06:51:42.165" v="1035" actId="1076"/>
          <ac:spMkLst>
            <pc:docMk/>
            <pc:sldMk cId="2989865530" sldId="259"/>
            <ac:spMk id="2" creationId="{E9BFBEF9-55E1-49AA-AA8B-B922F9BDCAAC}"/>
          </ac:spMkLst>
        </pc:spChg>
        <pc:spChg chg="mod">
          <ac:chgData name="Martsinchyk Aliaksandr (DOKT)" userId="7c3b794a-1bb7-4b67-b051-4433f2832618" providerId="ADAL" clId="{609C70DA-C93F-4F2D-88EE-0061C1813034}" dt="2022-06-08T06:51:55.367" v="1039" actId="404"/>
          <ac:spMkLst>
            <pc:docMk/>
            <pc:sldMk cId="2989865530" sldId="259"/>
            <ac:spMk id="3" creationId="{2C8120D9-48F6-4304-98ED-1C47F5A77C97}"/>
          </ac:spMkLst>
        </pc:spChg>
        <pc:graphicFrameChg chg="mod">
          <ac:chgData name="Martsinchyk Aliaksandr (DOKT)" userId="7c3b794a-1bb7-4b67-b051-4433f2832618" providerId="ADAL" clId="{609C70DA-C93F-4F2D-88EE-0061C1813034}" dt="2022-06-08T06:52:19.481" v="1046" actId="1076"/>
          <ac:graphicFrameMkLst>
            <pc:docMk/>
            <pc:sldMk cId="2989865530" sldId="259"/>
            <ac:graphicFrameMk id="4" creationId="{887BD802-B2B1-48DB-A833-76DC1A6EB614}"/>
          </ac:graphicFrameMkLst>
        </pc:graphicFrameChg>
        <pc:picChg chg="mod">
          <ac:chgData name="Martsinchyk Aliaksandr (DOKT)" userId="7c3b794a-1bb7-4b67-b051-4433f2832618" providerId="ADAL" clId="{609C70DA-C93F-4F2D-88EE-0061C1813034}" dt="2022-06-08T06:52:15.668" v="1045" actId="1076"/>
          <ac:picMkLst>
            <pc:docMk/>
            <pc:sldMk cId="2989865530" sldId="259"/>
            <ac:picMk id="5" creationId="{A88B5320-25AD-41D0-9EB2-0FE946F58E48}"/>
          </ac:picMkLst>
        </pc:picChg>
      </pc:sldChg>
      <pc:sldChg chg="modSp mod">
        <pc:chgData name="Martsinchyk Aliaksandr (DOKT)" userId="7c3b794a-1bb7-4b67-b051-4433f2832618" providerId="ADAL" clId="{609C70DA-C93F-4F2D-88EE-0061C1813034}" dt="2022-06-08T06:55:34.012" v="1081" actId="1076"/>
        <pc:sldMkLst>
          <pc:docMk/>
          <pc:sldMk cId="2566316297" sldId="270"/>
        </pc:sldMkLst>
        <pc:spChg chg="mod">
          <ac:chgData name="Martsinchyk Aliaksandr (DOKT)" userId="7c3b794a-1bb7-4b67-b051-4433f2832618" providerId="ADAL" clId="{609C70DA-C93F-4F2D-88EE-0061C1813034}" dt="2022-06-08T06:55:30.114" v="1079" actId="1076"/>
          <ac:spMkLst>
            <pc:docMk/>
            <pc:sldMk cId="2566316297" sldId="270"/>
            <ac:spMk id="2" creationId="{F9B9757C-70D5-45FB-B837-AAEC7596170B}"/>
          </ac:spMkLst>
        </pc:spChg>
        <pc:picChg chg="mod">
          <ac:chgData name="Martsinchyk Aliaksandr (DOKT)" userId="7c3b794a-1bb7-4b67-b051-4433f2832618" providerId="ADAL" clId="{609C70DA-C93F-4F2D-88EE-0061C1813034}" dt="2022-06-08T06:55:34.012" v="1081" actId="1076"/>
          <ac:picMkLst>
            <pc:docMk/>
            <pc:sldMk cId="2566316297" sldId="270"/>
            <ac:picMk id="4" creationId="{89F39143-7AB7-4A69-B4F2-42D2DA6FD799}"/>
          </ac:picMkLst>
        </pc:picChg>
      </pc:sldChg>
      <pc:sldChg chg="modSp mod">
        <pc:chgData name="Martsinchyk Aliaksandr (DOKT)" userId="7c3b794a-1bb7-4b67-b051-4433f2832618" providerId="ADAL" clId="{609C70DA-C93F-4F2D-88EE-0061C1813034}" dt="2022-06-08T06:56:14.243" v="1092" actId="1076"/>
        <pc:sldMkLst>
          <pc:docMk/>
          <pc:sldMk cId="4256220350" sldId="276"/>
        </pc:sldMkLst>
        <pc:spChg chg="mod">
          <ac:chgData name="Martsinchyk Aliaksandr (DOKT)" userId="7c3b794a-1bb7-4b67-b051-4433f2832618" providerId="ADAL" clId="{609C70DA-C93F-4F2D-88EE-0061C1813034}" dt="2022-06-08T06:56:11.231" v="1091" actId="1076"/>
          <ac:spMkLst>
            <pc:docMk/>
            <pc:sldMk cId="4256220350" sldId="276"/>
            <ac:spMk id="2" creationId="{6C638C66-AD88-42F9-BDB3-145BD5C50591}"/>
          </ac:spMkLst>
        </pc:spChg>
        <pc:picChg chg="mod">
          <ac:chgData name="Martsinchyk Aliaksandr (DOKT)" userId="7c3b794a-1bb7-4b67-b051-4433f2832618" providerId="ADAL" clId="{609C70DA-C93F-4F2D-88EE-0061C1813034}" dt="2022-06-08T06:56:14.243" v="1092" actId="1076"/>
          <ac:picMkLst>
            <pc:docMk/>
            <pc:sldMk cId="4256220350" sldId="276"/>
            <ac:picMk id="5" creationId="{BFBBF288-97D8-4BDD-9035-420776EC59DE}"/>
          </ac:picMkLst>
        </pc:picChg>
      </pc:sldChg>
      <pc:sldChg chg="addSp delSp modSp mod">
        <pc:chgData name="Martsinchyk Aliaksandr (DOKT)" userId="7c3b794a-1bb7-4b67-b051-4433f2832618" providerId="ADAL" clId="{609C70DA-C93F-4F2D-88EE-0061C1813034}" dt="2022-06-08T06:56:48.474" v="1098" actId="1076"/>
        <pc:sldMkLst>
          <pc:docMk/>
          <pc:sldMk cId="708847798" sldId="279"/>
        </pc:sldMkLst>
        <pc:spChg chg="mod">
          <ac:chgData name="Martsinchyk Aliaksandr (DOKT)" userId="7c3b794a-1bb7-4b67-b051-4433f2832618" providerId="ADAL" clId="{609C70DA-C93F-4F2D-88EE-0061C1813034}" dt="2022-06-08T06:56:48.474" v="1098" actId="1076"/>
          <ac:spMkLst>
            <pc:docMk/>
            <pc:sldMk cId="708847798" sldId="279"/>
            <ac:spMk id="2" creationId="{D63E1BD5-802D-4D9B-808A-66F3F3527A61}"/>
          </ac:spMkLst>
        </pc:spChg>
        <pc:spChg chg="del">
          <ac:chgData name="Martsinchyk Aliaksandr (DOKT)" userId="7c3b794a-1bb7-4b67-b051-4433f2832618" providerId="ADAL" clId="{609C70DA-C93F-4F2D-88EE-0061C1813034}" dt="2022-06-07T22:36:33.466" v="894" actId="478"/>
          <ac:spMkLst>
            <pc:docMk/>
            <pc:sldMk cId="708847798" sldId="279"/>
            <ac:spMk id="5" creationId="{376FEBD2-117E-9015-7A66-A77C2EB371F7}"/>
          </ac:spMkLst>
        </pc:spChg>
        <pc:spChg chg="mod">
          <ac:chgData name="Martsinchyk Aliaksandr (DOKT)" userId="7c3b794a-1bb7-4b67-b051-4433f2832618" providerId="ADAL" clId="{609C70DA-C93F-4F2D-88EE-0061C1813034}" dt="2022-06-07T22:37:52.050" v="917" actId="1076"/>
          <ac:spMkLst>
            <pc:docMk/>
            <pc:sldMk cId="708847798" sldId="279"/>
            <ac:spMk id="158" creationId="{07DC6E55-6F80-4596-B19D-975A8C944938}"/>
          </ac:spMkLst>
        </pc:spChg>
        <pc:spChg chg="mod">
          <ac:chgData name="Martsinchyk Aliaksandr (DOKT)" userId="7c3b794a-1bb7-4b67-b051-4433f2832618" providerId="ADAL" clId="{609C70DA-C93F-4F2D-88EE-0061C1813034}" dt="2022-06-07T22:37:52.050" v="917" actId="1076"/>
          <ac:spMkLst>
            <pc:docMk/>
            <pc:sldMk cId="708847798" sldId="279"/>
            <ac:spMk id="160" creationId="{E8B24DC4-541F-44F0-8C0C-7A0F36AFAB05}"/>
          </ac:spMkLst>
        </pc:spChg>
        <pc:spChg chg="mod">
          <ac:chgData name="Martsinchyk Aliaksandr (DOKT)" userId="7c3b794a-1bb7-4b67-b051-4433f2832618" providerId="ADAL" clId="{609C70DA-C93F-4F2D-88EE-0061C1813034}" dt="2022-06-07T22:37:52.050" v="917" actId="1076"/>
          <ac:spMkLst>
            <pc:docMk/>
            <pc:sldMk cId="708847798" sldId="279"/>
            <ac:spMk id="162" creationId="{3F8A0CB1-1606-486E-ABF3-DBEA43416032}"/>
          </ac:spMkLst>
        </pc:spChg>
        <pc:picChg chg="mod">
          <ac:chgData name="Martsinchyk Aliaksandr (DOKT)" userId="7c3b794a-1bb7-4b67-b051-4433f2832618" providerId="ADAL" clId="{609C70DA-C93F-4F2D-88EE-0061C1813034}" dt="2022-06-07T22:38:05.106" v="923" actId="1076"/>
          <ac:picMkLst>
            <pc:docMk/>
            <pc:sldMk cId="708847798" sldId="279"/>
            <ac:picMk id="4" creationId="{5145A588-9AEF-47C5-8714-B4E1675BA7FF}"/>
          </ac:picMkLst>
        </pc:picChg>
        <pc:picChg chg="add mod">
          <ac:chgData name="Martsinchyk Aliaksandr (DOKT)" userId="7c3b794a-1bb7-4b67-b051-4433f2832618" providerId="ADAL" clId="{609C70DA-C93F-4F2D-88EE-0061C1813034}" dt="2022-06-07T22:37:03.619" v="904" actId="571"/>
          <ac:picMkLst>
            <pc:docMk/>
            <pc:sldMk cId="708847798" sldId="279"/>
            <ac:picMk id="13" creationId="{F8CC8C86-2E0E-2679-BB70-54ECA583E8F4}"/>
          </ac:picMkLst>
        </pc:picChg>
        <pc:picChg chg="add mod">
          <ac:chgData name="Martsinchyk Aliaksandr (DOKT)" userId="7c3b794a-1bb7-4b67-b051-4433f2832618" providerId="ADAL" clId="{609C70DA-C93F-4F2D-88EE-0061C1813034}" dt="2022-06-07T22:37:03.619" v="904" actId="571"/>
          <ac:picMkLst>
            <pc:docMk/>
            <pc:sldMk cId="708847798" sldId="279"/>
            <ac:picMk id="14" creationId="{93DB3C82-1D43-D270-A915-FDFA8C8A8AB8}"/>
          </ac:picMkLst>
        </pc:picChg>
        <pc:picChg chg="mod">
          <ac:chgData name="Martsinchyk Aliaksandr (DOKT)" userId="7c3b794a-1bb7-4b67-b051-4433f2832618" providerId="ADAL" clId="{609C70DA-C93F-4F2D-88EE-0061C1813034}" dt="2022-06-08T06:56:45.731" v="1097" actId="1076"/>
          <ac:picMkLst>
            <pc:docMk/>
            <pc:sldMk cId="708847798" sldId="279"/>
            <ac:picMk id="144" creationId="{E6357801-9F80-4CE3-8542-20B64BF4502A}"/>
          </ac:picMkLst>
        </pc:picChg>
        <pc:picChg chg="mod">
          <ac:chgData name="Martsinchyk Aliaksandr (DOKT)" userId="7c3b794a-1bb7-4b67-b051-4433f2832618" providerId="ADAL" clId="{609C70DA-C93F-4F2D-88EE-0061C1813034}" dt="2022-06-07T22:37:57.757" v="920" actId="1076"/>
          <ac:picMkLst>
            <pc:docMk/>
            <pc:sldMk cId="708847798" sldId="279"/>
            <ac:picMk id="145" creationId="{FCA1A988-3211-46D8-820D-8E2F441F5841}"/>
          </ac:picMkLst>
        </pc:picChg>
        <pc:picChg chg="mod">
          <ac:chgData name="Martsinchyk Aliaksandr (DOKT)" userId="7c3b794a-1bb7-4b67-b051-4433f2832618" providerId="ADAL" clId="{609C70DA-C93F-4F2D-88EE-0061C1813034}" dt="2022-06-07T22:38:00.629" v="921" actId="1076"/>
          <ac:picMkLst>
            <pc:docMk/>
            <pc:sldMk cId="708847798" sldId="279"/>
            <ac:picMk id="150" creationId="{D5CC6866-622F-4FDB-9560-A703EE32FC31}"/>
          </ac:picMkLst>
        </pc:picChg>
        <pc:cxnChg chg="mod">
          <ac:chgData name="Martsinchyk Aliaksandr (DOKT)" userId="7c3b794a-1bb7-4b67-b051-4433f2832618" providerId="ADAL" clId="{609C70DA-C93F-4F2D-88EE-0061C1813034}" dt="2022-06-07T22:37:52.050" v="917" actId="1076"/>
          <ac:cxnSpMkLst>
            <pc:docMk/>
            <pc:sldMk cId="708847798" sldId="279"/>
            <ac:cxnSpMk id="152" creationId="{2D0157CF-FD1E-4F79-82B2-A7A093860F30}"/>
          </ac:cxnSpMkLst>
        </pc:cxnChg>
        <pc:cxnChg chg="mod">
          <ac:chgData name="Martsinchyk Aliaksandr (DOKT)" userId="7c3b794a-1bb7-4b67-b051-4433f2832618" providerId="ADAL" clId="{609C70DA-C93F-4F2D-88EE-0061C1813034}" dt="2022-06-07T22:37:52.050" v="917" actId="1076"/>
          <ac:cxnSpMkLst>
            <pc:docMk/>
            <pc:sldMk cId="708847798" sldId="279"/>
            <ac:cxnSpMk id="155" creationId="{92CE05AC-6D7D-4FB7-9BC8-246B0D7FD7C7}"/>
          </ac:cxnSpMkLst>
        </pc:cxnChg>
      </pc:sldChg>
      <pc:sldChg chg="modSp mod">
        <pc:chgData name="Martsinchyk Aliaksandr (DOKT)" userId="7c3b794a-1bb7-4b67-b051-4433f2832618" providerId="ADAL" clId="{609C70DA-C93F-4F2D-88EE-0061C1813034}" dt="2022-06-08T06:56:37.495" v="1095" actId="1076"/>
        <pc:sldMkLst>
          <pc:docMk/>
          <pc:sldMk cId="2631967034" sldId="280"/>
        </pc:sldMkLst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4" creationId="{E22BDB33-15D3-49B3-E2B5-2DFBEF11A0F4}"/>
          </ac:spMkLst>
        </pc:spChg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9" creationId="{80B9366B-9042-C9CB-344B-DE8E3B2FB33E}"/>
          </ac:spMkLst>
        </pc:spChg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11" creationId="{5F6EBA1C-6A6E-4648-BC9F-691C30370C15}"/>
          </ac:spMkLst>
        </pc:spChg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12" creationId="{1E45B0F5-8F23-4093-99EB-E4FE0E5C0FF2}"/>
          </ac:spMkLst>
        </pc:spChg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13" creationId="{91FCA3BB-18C1-4C96-BB58-1FF35A866A23}"/>
          </ac:spMkLst>
        </pc:spChg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14" creationId="{76520351-C07D-4C4E-804D-598D299CFDB6}"/>
          </ac:spMkLst>
        </pc:spChg>
        <pc:spChg chg="mod">
          <ac:chgData name="Martsinchyk Aliaksandr (DOKT)" userId="7c3b794a-1bb7-4b67-b051-4433f2832618" providerId="ADAL" clId="{609C70DA-C93F-4F2D-88EE-0061C1813034}" dt="2022-06-08T06:56:37.495" v="1095" actId="1076"/>
          <ac:spMkLst>
            <pc:docMk/>
            <pc:sldMk cId="2631967034" sldId="280"/>
            <ac:spMk id="15" creationId="{B4765FB8-D3BE-4728-8BB4-EFDFE741D34C}"/>
          </ac:spMkLst>
        </pc:spChg>
        <pc:picChg chg="mod">
          <ac:chgData name="Martsinchyk Aliaksandr (DOKT)" userId="7c3b794a-1bb7-4b67-b051-4433f2832618" providerId="ADAL" clId="{609C70DA-C93F-4F2D-88EE-0061C1813034}" dt="2022-06-08T06:56:37.495" v="1095" actId="1076"/>
          <ac:picMkLst>
            <pc:docMk/>
            <pc:sldMk cId="2631967034" sldId="280"/>
            <ac:picMk id="10" creationId="{1E6B5292-524C-4133-8150-86E41B22EC8D}"/>
          </ac:picMkLst>
        </pc:picChg>
      </pc:sldChg>
      <pc:sldChg chg="addSp modSp mod">
        <pc:chgData name="Martsinchyk Aliaksandr (DOKT)" userId="7c3b794a-1bb7-4b67-b051-4433f2832618" providerId="ADAL" clId="{609C70DA-C93F-4F2D-88EE-0061C1813034}" dt="2022-06-07T22:16:21.358" v="765" actId="1076"/>
        <pc:sldMkLst>
          <pc:docMk/>
          <pc:sldMk cId="1043597142" sldId="281"/>
        </pc:sldMkLst>
        <pc:spChg chg="mod">
          <ac:chgData name="Martsinchyk Aliaksandr (DOKT)" userId="7c3b794a-1bb7-4b67-b051-4433f2832618" providerId="ADAL" clId="{609C70DA-C93F-4F2D-88EE-0061C1813034}" dt="2022-06-07T22:13:50.392" v="661" actId="1076"/>
          <ac:spMkLst>
            <pc:docMk/>
            <pc:sldMk cId="1043597142" sldId="281"/>
            <ac:spMk id="3" creationId="{BB3C8213-A46B-4E41-95AB-0B85DFACE34A}"/>
          </ac:spMkLst>
        </pc:spChg>
        <pc:picChg chg="add mod">
          <ac:chgData name="Martsinchyk Aliaksandr (DOKT)" userId="7c3b794a-1bb7-4b67-b051-4433f2832618" providerId="ADAL" clId="{609C70DA-C93F-4F2D-88EE-0061C1813034}" dt="2022-06-07T22:16:21.358" v="765" actId="1076"/>
          <ac:picMkLst>
            <pc:docMk/>
            <pc:sldMk cId="1043597142" sldId="281"/>
            <ac:picMk id="5" creationId="{DE511837-F9F4-2199-375E-8A034C555104}"/>
          </ac:picMkLst>
        </pc:picChg>
        <pc:picChg chg="add mod">
          <ac:chgData name="Martsinchyk Aliaksandr (DOKT)" userId="7c3b794a-1bb7-4b67-b051-4433f2832618" providerId="ADAL" clId="{609C70DA-C93F-4F2D-88EE-0061C1813034}" dt="2022-06-07T22:14:35.299" v="666" actId="1076"/>
          <ac:picMkLst>
            <pc:docMk/>
            <pc:sldMk cId="1043597142" sldId="281"/>
            <ac:picMk id="6146" creationId="{FCFC3B2D-6A46-5059-956C-A6DDDC89C069}"/>
          </ac:picMkLst>
        </pc:picChg>
      </pc:sldChg>
      <pc:sldChg chg="addSp delSp modSp mod modAnim">
        <pc:chgData name="Martsinchyk Aliaksandr (DOKT)" userId="7c3b794a-1bb7-4b67-b051-4433f2832618" providerId="ADAL" clId="{609C70DA-C93F-4F2D-88EE-0061C1813034}" dt="2022-06-07T22:13:13.957" v="660" actId="1076"/>
        <pc:sldMkLst>
          <pc:docMk/>
          <pc:sldMk cId="247638576" sldId="283"/>
        </pc:sldMkLst>
        <pc:spChg chg="mod">
          <ac:chgData name="Martsinchyk Aliaksandr (DOKT)" userId="7c3b794a-1bb7-4b67-b051-4433f2832618" providerId="ADAL" clId="{609C70DA-C93F-4F2D-88EE-0061C1813034}" dt="2022-06-07T22:11:27.530" v="640" actId="1076"/>
          <ac:spMkLst>
            <pc:docMk/>
            <pc:sldMk cId="247638576" sldId="283"/>
            <ac:spMk id="3" creationId="{BB3C8213-A46B-4E41-95AB-0B85DFACE34A}"/>
          </ac:spMkLst>
        </pc:spChg>
        <pc:picChg chg="del">
          <ac:chgData name="Martsinchyk Aliaksandr (DOKT)" userId="7c3b794a-1bb7-4b67-b051-4433f2832618" providerId="ADAL" clId="{609C70DA-C93F-4F2D-88EE-0061C1813034}" dt="2022-06-07T22:10:00.912" v="619" actId="478"/>
          <ac:picMkLst>
            <pc:docMk/>
            <pc:sldMk cId="247638576" sldId="283"/>
            <ac:picMk id="4" creationId="{01421652-44D7-9996-5DE9-86489E60664A}"/>
          </ac:picMkLst>
        </pc:picChg>
        <pc:picChg chg="add mod">
          <ac:chgData name="Martsinchyk Aliaksandr (DOKT)" userId="7c3b794a-1bb7-4b67-b051-4433f2832618" providerId="ADAL" clId="{609C70DA-C93F-4F2D-88EE-0061C1813034}" dt="2022-06-07T22:13:10.012" v="659" actId="1076"/>
          <ac:picMkLst>
            <pc:docMk/>
            <pc:sldMk cId="247638576" sldId="283"/>
            <ac:picMk id="4" creationId="{F9858855-CB9F-AB85-E449-BFBA3EA515C6}"/>
          </ac:picMkLst>
        </pc:picChg>
        <pc:picChg chg="add mod">
          <ac:chgData name="Martsinchyk Aliaksandr (DOKT)" userId="7c3b794a-1bb7-4b67-b051-4433f2832618" providerId="ADAL" clId="{609C70DA-C93F-4F2D-88EE-0061C1813034}" dt="2022-06-07T22:13:13.957" v="660" actId="1076"/>
          <ac:picMkLst>
            <pc:docMk/>
            <pc:sldMk cId="247638576" sldId="283"/>
            <ac:picMk id="5" creationId="{575B66E5-B8C6-3CF7-0D88-34DAEBDF4648}"/>
          </ac:picMkLst>
        </pc:picChg>
        <pc:picChg chg="del">
          <ac:chgData name="Martsinchyk Aliaksandr (DOKT)" userId="7c3b794a-1bb7-4b67-b051-4433f2832618" providerId="ADAL" clId="{609C70DA-C93F-4F2D-88EE-0061C1813034}" dt="2022-06-07T22:10:00.912" v="619" actId="478"/>
          <ac:picMkLst>
            <pc:docMk/>
            <pc:sldMk cId="247638576" sldId="283"/>
            <ac:picMk id="5" creationId="{FDC2B993-E1B4-E741-F97F-138731E3BB94}"/>
          </ac:picMkLst>
        </pc:picChg>
        <pc:picChg chg="add mod">
          <ac:chgData name="Martsinchyk Aliaksandr (DOKT)" userId="7c3b794a-1bb7-4b67-b051-4433f2832618" providerId="ADAL" clId="{609C70DA-C93F-4F2D-88EE-0061C1813034}" dt="2022-06-07T22:12:58.378" v="657" actId="1076"/>
          <ac:picMkLst>
            <pc:docMk/>
            <pc:sldMk cId="247638576" sldId="283"/>
            <ac:picMk id="6" creationId="{4001DC1F-BBB8-7534-E4C3-D96DAB9775DC}"/>
          </ac:picMkLst>
        </pc:picChg>
        <pc:picChg chg="del">
          <ac:chgData name="Martsinchyk Aliaksandr (DOKT)" userId="7c3b794a-1bb7-4b67-b051-4433f2832618" providerId="ADAL" clId="{609C70DA-C93F-4F2D-88EE-0061C1813034}" dt="2022-06-07T22:10:00.912" v="619" actId="478"/>
          <ac:picMkLst>
            <pc:docMk/>
            <pc:sldMk cId="247638576" sldId="283"/>
            <ac:picMk id="6" creationId="{B907A4DF-F73F-2FEF-C724-11982B6C1166}"/>
          </ac:picMkLst>
        </pc:picChg>
        <pc:picChg chg="del">
          <ac:chgData name="Martsinchyk Aliaksandr (DOKT)" userId="7c3b794a-1bb7-4b67-b051-4433f2832618" providerId="ADAL" clId="{609C70DA-C93F-4F2D-88EE-0061C1813034}" dt="2022-06-07T22:10:00.912" v="619" actId="478"/>
          <ac:picMkLst>
            <pc:docMk/>
            <pc:sldMk cId="247638576" sldId="283"/>
            <ac:picMk id="7" creationId="{FFCBCB1D-BF3A-05F2-05D8-4D7C57E45816}"/>
          </ac:picMkLst>
        </pc:picChg>
      </pc:sldChg>
      <pc:sldChg chg="modSp mod">
        <pc:chgData name="Martsinchyk Aliaksandr (DOKT)" userId="7c3b794a-1bb7-4b67-b051-4433f2832618" providerId="ADAL" clId="{609C70DA-C93F-4F2D-88EE-0061C1813034}" dt="2022-06-08T06:59:42.953" v="1116" actId="1076"/>
        <pc:sldMkLst>
          <pc:docMk/>
          <pc:sldMk cId="3449110111" sldId="287"/>
        </pc:sldMkLst>
        <pc:spChg chg="mod">
          <ac:chgData name="Martsinchyk Aliaksandr (DOKT)" userId="7c3b794a-1bb7-4b67-b051-4433f2832618" providerId="ADAL" clId="{609C70DA-C93F-4F2D-88EE-0061C1813034}" dt="2022-06-08T06:59:09.261" v="1109" actId="1076"/>
          <ac:spMkLst>
            <pc:docMk/>
            <pc:sldMk cId="3449110111" sldId="287"/>
            <ac:spMk id="2" creationId="{F20213B7-586B-4F1C-918F-1A9009FCDE28}"/>
          </ac:spMkLst>
        </pc:spChg>
        <pc:spChg chg="mod">
          <ac:chgData name="Martsinchyk Aliaksandr (DOKT)" userId="7c3b794a-1bb7-4b67-b051-4433f2832618" providerId="ADAL" clId="{609C70DA-C93F-4F2D-88EE-0061C1813034}" dt="2022-06-08T06:59:23.827" v="1112" actId="1076"/>
          <ac:spMkLst>
            <pc:docMk/>
            <pc:sldMk cId="3449110111" sldId="287"/>
            <ac:spMk id="29" creationId="{0BD1453A-FDE4-47F9-A2F0-D5C6B1C65CE8}"/>
          </ac:spMkLst>
        </pc:spChg>
        <pc:spChg chg="mod">
          <ac:chgData name="Martsinchyk Aliaksandr (DOKT)" userId="7c3b794a-1bb7-4b67-b051-4433f2832618" providerId="ADAL" clId="{609C70DA-C93F-4F2D-88EE-0061C1813034}" dt="2022-06-08T06:59:34.596" v="1114" actId="1076"/>
          <ac:spMkLst>
            <pc:docMk/>
            <pc:sldMk cId="3449110111" sldId="287"/>
            <ac:spMk id="50" creationId="{54F45486-4856-4DF2-A47A-904631DE1030}"/>
          </ac:spMkLst>
        </pc:spChg>
        <pc:spChg chg="mod">
          <ac:chgData name="Martsinchyk Aliaksandr (DOKT)" userId="7c3b794a-1bb7-4b67-b051-4433f2832618" providerId="ADAL" clId="{609C70DA-C93F-4F2D-88EE-0061C1813034}" dt="2022-06-08T06:59:20.257" v="1111" actId="1076"/>
          <ac:spMkLst>
            <pc:docMk/>
            <pc:sldMk cId="3449110111" sldId="287"/>
            <ac:spMk id="56" creationId="{D3236A88-8081-46E8-9EEE-6D8406FAFA8A}"/>
          </ac:spMkLst>
        </pc:spChg>
        <pc:spChg chg="mod">
          <ac:chgData name="Martsinchyk Aliaksandr (DOKT)" userId="7c3b794a-1bb7-4b67-b051-4433f2832618" providerId="ADAL" clId="{609C70DA-C93F-4F2D-88EE-0061C1813034}" dt="2022-06-08T06:59:39.374" v="1115" actId="1076"/>
          <ac:spMkLst>
            <pc:docMk/>
            <pc:sldMk cId="3449110111" sldId="287"/>
            <ac:spMk id="86" creationId="{DE4A4DD7-253C-40FE-B672-C9B355888007}"/>
          </ac:spMkLst>
        </pc:spChg>
        <pc:spChg chg="mod">
          <ac:chgData name="Martsinchyk Aliaksandr (DOKT)" userId="7c3b794a-1bb7-4b67-b051-4433f2832618" providerId="ADAL" clId="{609C70DA-C93F-4F2D-88EE-0061C1813034}" dt="2022-06-08T06:59:17.810" v="1110" actId="1076"/>
          <ac:spMkLst>
            <pc:docMk/>
            <pc:sldMk cId="3449110111" sldId="287"/>
            <ac:spMk id="92" creationId="{22170B6B-96A1-4DB0-9088-31F1EDB5113A}"/>
          </ac:spMkLst>
        </pc:spChg>
        <pc:spChg chg="mod">
          <ac:chgData name="Martsinchyk Aliaksandr (DOKT)" userId="7c3b794a-1bb7-4b67-b051-4433f2832618" providerId="ADAL" clId="{609C70DA-C93F-4F2D-88EE-0061C1813034}" dt="2022-06-08T06:59:42.953" v="1116" actId="1076"/>
          <ac:spMkLst>
            <pc:docMk/>
            <pc:sldMk cId="3449110111" sldId="287"/>
            <ac:spMk id="107" creationId="{A7D621F8-DC71-46C7-8AC8-E100EB0443A3}"/>
          </ac:spMkLst>
        </pc:spChg>
        <pc:spChg chg="mod">
          <ac:chgData name="Martsinchyk Aliaksandr (DOKT)" userId="7c3b794a-1bb7-4b67-b051-4433f2832618" providerId="ADAL" clId="{609C70DA-C93F-4F2D-88EE-0061C1813034}" dt="2022-06-08T06:59:17.810" v="1110" actId="1076"/>
          <ac:spMkLst>
            <pc:docMk/>
            <pc:sldMk cId="3449110111" sldId="287"/>
            <ac:spMk id="130" creationId="{2B69DB3D-40C1-488D-AFB7-795D907B46D3}"/>
          </ac:spMkLst>
        </pc:spChg>
      </pc:sldChg>
      <pc:sldChg chg="modSp mod">
        <pc:chgData name="Martsinchyk Aliaksandr (DOKT)" userId="7c3b794a-1bb7-4b67-b051-4433f2832618" providerId="ADAL" clId="{609C70DA-C93F-4F2D-88EE-0061C1813034}" dt="2022-06-08T06:56:02.223" v="1090" actId="14100"/>
        <pc:sldMkLst>
          <pc:docMk/>
          <pc:sldMk cId="787882571" sldId="289"/>
        </pc:sldMkLst>
        <pc:graphicFrameChg chg="mod">
          <ac:chgData name="Martsinchyk Aliaksandr (DOKT)" userId="7c3b794a-1bb7-4b67-b051-4433f2832618" providerId="ADAL" clId="{609C70DA-C93F-4F2D-88EE-0061C1813034}" dt="2022-06-08T06:56:02.223" v="1090" actId="14100"/>
          <ac:graphicFrameMkLst>
            <pc:docMk/>
            <pc:sldMk cId="787882571" sldId="289"/>
            <ac:graphicFrameMk id="5" creationId="{3EE864FA-2285-490A-B776-A9908B8460AD}"/>
          </ac:graphicFrameMkLst>
        </pc:graphicFrameChg>
      </pc:sldChg>
      <pc:sldChg chg="modSp mod">
        <pc:chgData name="Martsinchyk Aliaksandr (DOKT)" userId="7c3b794a-1bb7-4b67-b051-4433f2832618" providerId="ADAL" clId="{609C70DA-C93F-4F2D-88EE-0061C1813034}" dt="2022-06-08T06:55:50.769" v="1088" actId="1076"/>
        <pc:sldMkLst>
          <pc:docMk/>
          <pc:sldMk cId="1130689380" sldId="290"/>
        </pc:sldMkLst>
        <pc:spChg chg="mod">
          <ac:chgData name="Martsinchyk Aliaksandr (DOKT)" userId="7c3b794a-1bb7-4b67-b051-4433f2832618" providerId="ADAL" clId="{609C70DA-C93F-4F2D-88EE-0061C1813034}" dt="2022-06-08T06:55:49.583" v="1086" actId="1076"/>
          <ac:spMkLst>
            <pc:docMk/>
            <pc:sldMk cId="1130689380" sldId="290"/>
            <ac:spMk id="2" creationId="{540F314A-44A4-43E7-A4CE-D8DA37C709D4}"/>
          </ac:spMkLst>
        </pc:spChg>
        <pc:picChg chg="mod">
          <ac:chgData name="Martsinchyk Aliaksandr (DOKT)" userId="7c3b794a-1bb7-4b67-b051-4433f2832618" providerId="ADAL" clId="{609C70DA-C93F-4F2D-88EE-0061C1813034}" dt="2022-06-08T06:55:41.685" v="1083" actId="1076"/>
          <ac:picMkLst>
            <pc:docMk/>
            <pc:sldMk cId="1130689380" sldId="290"/>
            <ac:picMk id="4" creationId="{E84E8ADA-E1BB-432C-B10F-28208DC69801}"/>
          </ac:picMkLst>
        </pc:picChg>
        <pc:picChg chg="mod">
          <ac:chgData name="Martsinchyk Aliaksandr (DOKT)" userId="7c3b794a-1bb7-4b67-b051-4433f2832618" providerId="ADAL" clId="{609C70DA-C93F-4F2D-88EE-0061C1813034}" dt="2022-06-08T06:55:50.769" v="1088" actId="1076"/>
          <ac:picMkLst>
            <pc:docMk/>
            <pc:sldMk cId="1130689380" sldId="290"/>
            <ac:picMk id="5" creationId="{88C327E4-4779-496C-A52B-52C594770C89}"/>
          </ac:picMkLst>
        </pc:picChg>
        <pc:picChg chg="mod">
          <ac:chgData name="Martsinchyk Aliaksandr (DOKT)" userId="7c3b794a-1bb7-4b67-b051-4433f2832618" providerId="ADAL" clId="{609C70DA-C93F-4F2D-88EE-0061C1813034}" dt="2022-06-08T06:55:44.213" v="1084" actId="1076"/>
          <ac:picMkLst>
            <pc:docMk/>
            <pc:sldMk cId="1130689380" sldId="290"/>
            <ac:picMk id="6" creationId="{205C3E66-DCB4-4167-83EA-2E7EF881D5AD}"/>
          </ac:picMkLst>
        </pc:picChg>
      </pc:sldChg>
      <pc:sldChg chg="addSp modSp mod">
        <pc:chgData name="Martsinchyk Aliaksandr (DOKT)" userId="7c3b794a-1bb7-4b67-b051-4433f2832618" providerId="ADAL" clId="{609C70DA-C93F-4F2D-88EE-0061C1813034}" dt="2022-06-08T06:53:56.450" v="1058" actId="1076"/>
        <pc:sldMkLst>
          <pc:docMk/>
          <pc:sldMk cId="3819061179" sldId="292"/>
        </pc:sldMkLst>
        <pc:spChg chg="mod">
          <ac:chgData name="Martsinchyk Aliaksandr (DOKT)" userId="7c3b794a-1bb7-4b67-b051-4433f2832618" providerId="ADAL" clId="{609C70DA-C93F-4F2D-88EE-0061C1813034}" dt="2022-06-08T06:53:03.591" v="1052" actId="113"/>
          <ac:spMkLst>
            <pc:docMk/>
            <pc:sldMk cId="3819061179" sldId="292"/>
            <ac:spMk id="2" creationId="{C3F809D2-80FD-5DFD-D0AB-D82CCEE5ECBF}"/>
          </ac:spMkLst>
        </pc:spChg>
        <pc:spChg chg="mod">
          <ac:chgData name="Martsinchyk Aliaksandr (DOKT)" userId="7c3b794a-1bb7-4b67-b051-4433f2832618" providerId="ADAL" clId="{609C70DA-C93F-4F2D-88EE-0061C1813034}" dt="2022-06-08T06:52:59.454" v="1051" actId="1076"/>
          <ac:spMkLst>
            <pc:docMk/>
            <pc:sldMk cId="3819061179" sldId="292"/>
            <ac:spMk id="3" creationId="{5B9F8AF8-E935-3B70-3061-546DECD8E636}"/>
          </ac:spMkLst>
        </pc:spChg>
        <pc:picChg chg="mod">
          <ac:chgData name="Martsinchyk Aliaksandr (DOKT)" userId="7c3b794a-1bb7-4b67-b051-4433f2832618" providerId="ADAL" clId="{609C70DA-C93F-4F2D-88EE-0061C1813034}" dt="2022-06-08T06:53:56.450" v="1058" actId="1076"/>
          <ac:picMkLst>
            <pc:docMk/>
            <pc:sldMk cId="3819061179" sldId="292"/>
            <ac:picMk id="4" creationId="{8E189518-8EE5-8D9D-63B1-0016EC192428}"/>
          </ac:picMkLst>
        </pc:picChg>
        <pc:picChg chg="add mod">
          <ac:chgData name="Martsinchyk Aliaksandr (DOKT)" userId="7c3b794a-1bb7-4b67-b051-4433f2832618" providerId="ADAL" clId="{609C70DA-C93F-4F2D-88EE-0061C1813034}" dt="2022-06-08T06:53:56.450" v="1058" actId="1076"/>
          <ac:picMkLst>
            <pc:docMk/>
            <pc:sldMk cId="3819061179" sldId="292"/>
            <ac:picMk id="6" creationId="{098394BF-E5DC-FF21-2227-DB2B8FD9A35F}"/>
          </ac:picMkLst>
        </pc:picChg>
      </pc:sldChg>
      <pc:sldChg chg="del">
        <pc:chgData name="Martsinchyk Aliaksandr (DOKT)" userId="7c3b794a-1bb7-4b67-b051-4433f2832618" providerId="ADAL" clId="{609C70DA-C93F-4F2D-88EE-0061C1813034}" dt="2022-06-07T22:11:36.139" v="642" actId="47"/>
        <pc:sldMkLst>
          <pc:docMk/>
          <pc:sldMk cId="2874836633" sldId="293"/>
        </pc:sldMkLst>
      </pc:sldChg>
      <pc:sldChg chg="delSp del mod">
        <pc:chgData name="Martsinchyk Aliaksandr (DOKT)" userId="7c3b794a-1bb7-4b67-b051-4433f2832618" providerId="ADAL" clId="{609C70DA-C93F-4F2D-88EE-0061C1813034}" dt="2022-06-07T22:11:31.637" v="641" actId="47"/>
        <pc:sldMkLst>
          <pc:docMk/>
          <pc:sldMk cId="1769439645" sldId="294"/>
        </pc:sldMkLst>
        <pc:spChg chg="del">
          <ac:chgData name="Martsinchyk Aliaksandr (DOKT)" userId="7c3b794a-1bb7-4b67-b051-4433f2832618" providerId="ADAL" clId="{609C70DA-C93F-4F2D-88EE-0061C1813034}" dt="2022-06-07T21:13:05.186" v="5" actId="478"/>
          <ac:spMkLst>
            <pc:docMk/>
            <pc:sldMk cId="1769439645" sldId="294"/>
            <ac:spMk id="2" creationId="{66AEB2FC-8764-2625-63D1-E734C4EFC565}"/>
          </ac:spMkLst>
        </pc:spChg>
      </pc:sldChg>
      <pc:sldChg chg="addSp delSp modSp mod">
        <pc:chgData name="Martsinchyk Aliaksandr (DOKT)" userId="7c3b794a-1bb7-4b67-b051-4433f2832618" providerId="ADAL" clId="{609C70DA-C93F-4F2D-88EE-0061C1813034}" dt="2022-06-08T07:00:03.435" v="1117" actId="732"/>
        <pc:sldMkLst>
          <pc:docMk/>
          <pc:sldMk cId="1895018846" sldId="295"/>
        </pc:sldMkLst>
        <pc:spChg chg="mod">
          <ac:chgData name="Martsinchyk Aliaksandr (DOKT)" userId="7c3b794a-1bb7-4b67-b051-4433f2832618" providerId="ADAL" clId="{609C70DA-C93F-4F2D-88EE-0061C1813034}" dt="2022-06-07T21:23:55.937" v="85" actId="1076"/>
          <ac:spMkLst>
            <pc:docMk/>
            <pc:sldMk cId="1895018846" sldId="295"/>
            <ac:spMk id="2" creationId="{B1061C30-19C4-E869-8F4F-3581805571FB}"/>
          </ac:spMkLst>
        </pc:spChg>
        <pc:spChg chg="mod">
          <ac:chgData name="Martsinchyk Aliaksandr (DOKT)" userId="7c3b794a-1bb7-4b67-b051-4433f2832618" providerId="ADAL" clId="{609C70DA-C93F-4F2D-88EE-0061C1813034}" dt="2022-06-08T06:54:06.620" v="1059" actId="1076"/>
          <ac:spMkLst>
            <pc:docMk/>
            <pc:sldMk cId="1895018846" sldId="295"/>
            <ac:spMk id="6" creationId="{871029CF-AF1C-57FD-D39A-D8902FE8FD34}"/>
          </ac:spMkLst>
        </pc:spChg>
        <pc:spChg chg="mod">
          <ac:chgData name="Martsinchyk Aliaksandr (DOKT)" userId="7c3b794a-1bb7-4b67-b051-4433f2832618" providerId="ADAL" clId="{609C70DA-C93F-4F2D-88EE-0061C1813034}" dt="2022-06-07T22:18:18.474" v="771" actId="1076"/>
          <ac:spMkLst>
            <pc:docMk/>
            <pc:sldMk cId="1895018846" sldId="295"/>
            <ac:spMk id="7" creationId="{54F6764B-AA11-8C0F-AFE5-BB07716DC59C}"/>
          </ac:spMkLst>
        </pc:spChg>
        <pc:spChg chg="mod">
          <ac:chgData name="Martsinchyk Aliaksandr (DOKT)" userId="7c3b794a-1bb7-4b67-b051-4433f2832618" providerId="ADAL" clId="{609C70DA-C93F-4F2D-88EE-0061C1813034}" dt="2022-06-07T22:17:54.594" v="768" actId="1076"/>
          <ac:spMkLst>
            <pc:docMk/>
            <pc:sldMk cId="1895018846" sldId="295"/>
            <ac:spMk id="8" creationId="{3000810D-7FBC-C89F-B1B8-ED39588373CD}"/>
          </ac:spMkLst>
        </pc:spChg>
        <pc:spChg chg="mod">
          <ac:chgData name="Martsinchyk Aliaksandr (DOKT)" userId="7c3b794a-1bb7-4b67-b051-4433f2832618" providerId="ADAL" clId="{609C70DA-C93F-4F2D-88EE-0061C1813034}" dt="2022-06-07T22:18:09.578" v="770" actId="1076"/>
          <ac:spMkLst>
            <pc:docMk/>
            <pc:sldMk cId="1895018846" sldId="295"/>
            <ac:spMk id="9" creationId="{147AC067-8F6E-CFEB-0C3D-22CB3D5394B3}"/>
          </ac:spMkLst>
        </pc:spChg>
        <pc:spChg chg="mod">
          <ac:chgData name="Martsinchyk Aliaksandr (DOKT)" userId="7c3b794a-1bb7-4b67-b051-4433f2832618" providerId="ADAL" clId="{609C70DA-C93F-4F2D-88EE-0061C1813034}" dt="2022-06-07T21:29:06.920" v="148" actId="1076"/>
          <ac:spMkLst>
            <pc:docMk/>
            <pc:sldMk cId="1895018846" sldId="295"/>
            <ac:spMk id="10" creationId="{AB5CEC24-B5D0-0F0D-1D16-657ADAE7F1D0}"/>
          </ac:spMkLst>
        </pc:spChg>
        <pc:spChg chg="mod">
          <ac:chgData name="Martsinchyk Aliaksandr (DOKT)" userId="7c3b794a-1bb7-4b67-b051-4433f2832618" providerId="ADAL" clId="{609C70DA-C93F-4F2D-88EE-0061C1813034}" dt="2022-06-07T21:28:44.135" v="144" actId="1076"/>
          <ac:spMkLst>
            <pc:docMk/>
            <pc:sldMk cId="1895018846" sldId="295"/>
            <ac:spMk id="11" creationId="{04C9F016-3F11-BFD9-5F14-21016C1D6927}"/>
          </ac:spMkLst>
        </pc:spChg>
        <pc:spChg chg="mod">
          <ac:chgData name="Martsinchyk Aliaksandr (DOKT)" userId="7c3b794a-1bb7-4b67-b051-4433f2832618" providerId="ADAL" clId="{609C70DA-C93F-4F2D-88EE-0061C1813034}" dt="2022-06-07T21:28:54.755" v="145" actId="1076"/>
          <ac:spMkLst>
            <pc:docMk/>
            <pc:sldMk cId="1895018846" sldId="295"/>
            <ac:spMk id="12" creationId="{A10946A6-F6C0-53BC-F19C-08FDE0FAD5B5}"/>
          </ac:spMkLst>
        </pc:spChg>
        <pc:spChg chg="mod">
          <ac:chgData name="Martsinchyk Aliaksandr (DOKT)" userId="7c3b794a-1bb7-4b67-b051-4433f2832618" providerId="ADAL" clId="{609C70DA-C93F-4F2D-88EE-0061C1813034}" dt="2022-06-07T21:29:04.001" v="147" actId="1076"/>
          <ac:spMkLst>
            <pc:docMk/>
            <pc:sldMk cId="1895018846" sldId="295"/>
            <ac:spMk id="13" creationId="{2CD4819C-46F4-C7EF-8F12-69C4D09F56AE}"/>
          </ac:spMkLst>
        </pc:spChg>
        <pc:spChg chg="mod">
          <ac:chgData name="Martsinchyk Aliaksandr (DOKT)" userId="7c3b794a-1bb7-4b67-b051-4433f2832618" providerId="ADAL" clId="{609C70DA-C93F-4F2D-88EE-0061C1813034}" dt="2022-06-07T21:36:00.402" v="203" actId="1076"/>
          <ac:spMkLst>
            <pc:docMk/>
            <pc:sldMk cId="1895018846" sldId="295"/>
            <ac:spMk id="14" creationId="{D2F39C34-BEEC-79EA-CC87-1A0250A83F00}"/>
          </ac:spMkLst>
        </pc:spChg>
        <pc:spChg chg="mod">
          <ac:chgData name="Martsinchyk Aliaksandr (DOKT)" userId="7c3b794a-1bb7-4b67-b051-4433f2832618" providerId="ADAL" clId="{609C70DA-C93F-4F2D-88EE-0061C1813034}" dt="2022-06-07T21:29:42.868" v="152" actId="1076"/>
          <ac:spMkLst>
            <pc:docMk/>
            <pc:sldMk cId="1895018846" sldId="295"/>
            <ac:spMk id="15" creationId="{5233A4A1-F606-DDFB-52AF-BBE18C40EF69}"/>
          </ac:spMkLst>
        </pc:spChg>
        <pc:spChg chg="mod">
          <ac:chgData name="Martsinchyk Aliaksandr (DOKT)" userId="7c3b794a-1bb7-4b67-b051-4433f2832618" providerId="ADAL" clId="{609C70DA-C93F-4F2D-88EE-0061C1813034}" dt="2022-06-07T21:29:27.597" v="150" actId="1076"/>
          <ac:spMkLst>
            <pc:docMk/>
            <pc:sldMk cId="1895018846" sldId="295"/>
            <ac:spMk id="16" creationId="{E19C65D0-A1B9-F1C1-E635-FE48A55626C1}"/>
          </ac:spMkLst>
        </pc:spChg>
        <pc:spChg chg="mod">
          <ac:chgData name="Martsinchyk Aliaksandr (DOKT)" userId="7c3b794a-1bb7-4b67-b051-4433f2832618" providerId="ADAL" clId="{609C70DA-C93F-4F2D-88EE-0061C1813034}" dt="2022-06-07T22:18:22.008" v="772" actId="1076"/>
          <ac:spMkLst>
            <pc:docMk/>
            <pc:sldMk cId="1895018846" sldId="295"/>
            <ac:spMk id="17" creationId="{11D7FB24-DEF5-61FC-B803-9917C68596E9}"/>
          </ac:spMkLst>
        </pc:spChg>
        <pc:spChg chg="mod">
          <ac:chgData name="Martsinchyk Aliaksandr (DOKT)" userId="7c3b794a-1bb7-4b67-b051-4433f2832618" providerId="ADAL" clId="{609C70DA-C93F-4F2D-88EE-0061C1813034}" dt="2022-06-07T22:17:54.594" v="768" actId="1076"/>
          <ac:spMkLst>
            <pc:docMk/>
            <pc:sldMk cId="1895018846" sldId="295"/>
            <ac:spMk id="18" creationId="{39057139-8D6F-5D52-1361-50C55B0D7390}"/>
          </ac:spMkLst>
        </pc:spChg>
        <pc:spChg chg="mod">
          <ac:chgData name="Martsinchyk Aliaksandr (DOKT)" userId="7c3b794a-1bb7-4b67-b051-4433f2832618" providerId="ADAL" clId="{609C70DA-C93F-4F2D-88EE-0061C1813034}" dt="2022-06-07T22:17:54.594" v="768" actId="1076"/>
          <ac:spMkLst>
            <pc:docMk/>
            <pc:sldMk cId="1895018846" sldId="295"/>
            <ac:spMk id="19" creationId="{29FC8BC1-D871-89C4-CA3B-33460941043E}"/>
          </ac:spMkLst>
        </pc:spChg>
        <pc:picChg chg="del mod">
          <ac:chgData name="Martsinchyk Aliaksandr (DOKT)" userId="7c3b794a-1bb7-4b67-b051-4433f2832618" providerId="ADAL" clId="{609C70DA-C93F-4F2D-88EE-0061C1813034}" dt="2022-06-08T06:54:33.921" v="1062" actId="478"/>
          <ac:picMkLst>
            <pc:docMk/>
            <pc:sldMk cId="1895018846" sldId="295"/>
            <ac:picMk id="3" creationId="{99B3AF8C-4C46-06D5-39A4-92DA5F838AC3}"/>
          </ac:picMkLst>
        </pc:picChg>
        <pc:picChg chg="mod">
          <ac:chgData name="Martsinchyk Aliaksandr (DOKT)" userId="7c3b794a-1bb7-4b67-b051-4433f2832618" providerId="ADAL" clId="{609C70DA-C93F-4F2D-88EE-0061C1813034}" dt="2022-06-07T22:19:47.353" v="783" actId="1076"/>
          <ac:picMkLst>
            <pc:docMk/>
            <pc:sldMk cId="1895018846" sldId="295"/>
            <ac:picMk id="20" creationId="{CC748B56-5DA3-6832-8EC5-A80284C3BFF5}"/>
          </ac:picMkLst>
        </pc:picChg>
        <pc:picChg chg="mod">
          <ac:chgData name="Martsinchyk Aliaksandr (DOKT)" userId="7c3b794a-1bb7-4b67-b051-4433f2832618" providerId="ADAL" clId="{609C70DA-C93F-4F2D-88EE-0061C1813034}" dt="2022-06-07T22:17:54.594" v="768" actId="1076"/>
          <ac:picMkLst>
            <pc:docMk/>
            <pc:sldMk cId="1895018846" sldId="295"/>
            <ac:picMk id="21" creationId="{46D535D4-716F-77B0-1A41-22AEC797DFB3}"/>
          </ac:picMkLst>
        </pc:picChg>
        <pc:picChg chg="mod">
          <ac:chgData name="Martsinchyk Aliaksandr (DOKT)" userId="7c3b794a-1bb7-4b67-b051-4433f2832618" providerId="ADAL" clId="{609C70DA-C93F-4F2D-88EE-0061C1813034}" dt="2022-06-07T22:19:37.370" v="782" actId="1076"/>
          <ac:picMkLst>
            <pc:docMk/>
            <pc:sldMk cId="1895018846" sldId="295"/>
            <ac:picMk id="22" creationId="{76F2CB79-5F2C-DD50-784D-25FDFEC4ED90}"/>
          </ac:picMkLst>
        </pc:picChg>
        <pc:picChg chg="mod">
          <ac:chgData name="Martsinchyk Aliaksandr (DOKT)" userId="7c3b794a-1bb7-4b67-b051-4433f2832618" providerId="ADAL" clId="{609C70DA-C93F-4F2D-88EE-0061C1813034}" dt="2022-06-07T22:17:56.656" v="769" actId="1076"/>
          <ac:picMkLst>
            <pc:docMk/>
            <pc:sldMk cId="1895018846" sldId="295"/>
            <ac:picMk id="23" creationId="{F60ADA1F-93D0-22E9-CBBE-A6EA3541D429}"/>
          </ac:picMkLst>
        </pc:picChg>
        <pc:picChg chg="mod">
          <ac:chgData name="Martsinchyk Aliaksandr (DOKT)" userId="7c3b794a-1bb7-4b67-b051-4433f2832618" providerId="ADAL" clId="{609C70DA-C93F-4F2D-88EE-0061C1813034}" dt="2022-06-07T22:17:54.594" v="768" actId="1076"/>
          <ac:picMkLst>
            <pc:docMk/>
            <pc:sldMk cId="1895018846" sldId="295"/>
            <ac:picMk id="24" creationId="{0FACB87F-658F-6221-F78B-C40E164A32A0}"/>
          </ac:picMkLst>
        </pc:picChg>
        <pc:picChg chg="mod">
          <ac:chgData name="Martsinchyk Aliaksandr (DOKT)" userId="7c3b794a-1bb7-4b67-b051-4433f2832618" providerId="ADAL" clId="{609C70DA-C93F-4F2D-88EE-0061C1813034}" dt="2022-06-07T22:17:54.594" v="768" actId="1076"/>
          <ac:picMkLst>
            <pc:docMk/>
            <pc:sldMk cId="1895018846" sldId="295"/>
            <ac:picMk id="25" creationId="{08427457-9E01-66A2-6983-D42123495566}"/>
          </ac:picMkLst>
        </pc:picChg>
        <pc:picChg chg="mod">
          <ac:chgData name="Martsinchyk Aliaksandr (DOKT)" userId="7c3b794a-1bb7-4b67-b051-4433f2832618" providerId="ADAL" clId="{609C70DA-C93F-4F2D-88EE-0061C1813034}" dt="2022-06-07T22:19:34.797" v="781" actId="1076"/>
          <ac:picMkLst>
            <pc:docMk/>
            <pc:sldMk cId="1895018846" sldId="295"/>
            <ac:picMk id="26" creationId="{D89C4243-93B2-9BB8-5295-6E5531433DD5}"/>
          </ac:picMkLst>
        </pc:picChg>
        <pc:picChg chg="mod">
          <ac:chgData name="Martsinchyk Aliaksandr (DOKT)" userId="7c3b794a-1bb7-4b67-b051-4433f2832618" providerId="ADAL" clId="{609C70DA-C93F-4F2D-88EE-0061C1813034}" dt="2022-06-07T22:19:51.907" v="784" actId="1076"/>
          <ac:picMkLst>
            <pc:docMk/>
            <pc:sldMk cId="1895018846" sldId="295"/>
            <ac:picMk id="27" creationId="{76DA3048-5412-A8B4-6F21-DC1D580F6909}"/>
          </ac:picMkLst>
        </pc:picChg>
        <pc:picChg chg="mod">
          <ac:chgData name="Martsinchyk Aliaksandr (DOKT)" userId="7c3b794a-1bb7-4b67-b051-4433f2832618" providerId="ADAL" clId="{609C70DA-C93F-4F2D-88EE-0061C1813034}" dt="2022-06-08T06:55:12.974" v="1077" actId="1076"/>
          <ac:picMkLst>
            <pc:docMk/>
            <pc:sldMk cId="1895018846" sldId="295"/>
            <ac:picMk id="29" creationId="{91CD79EF-03B6-2763-510D-D27E9D5826C3}"/>
          </ac:picMkLst>
        </pc:picChg>
        <pc:picChg chg="add mod modCrop">
          <ac:chgData name="Martsinchyk Aliaksandr (DOKT)" userId="7c3b794a-1bb7-4b67-b051-4433f2832618" providerId="ADAL" clId="{609C70DA-C93F-4F2D-88EE-0061C1813034}" dt="2022-06-08T07:00:03.435" v="1117" actId="732"/>
          <ac:picMkLst>
            <pc:docMk/>
            <pc:sldMk cId="1895018846" sldId="295"/>
            <ac:picMk id="33" creationId="{19F6149D-8C34-BC16-691C-C2165F4414F3}"/>
          </ac:picMkLst>
        </pc:picChg>
        <pc:picChg chg="add mod">
          <ac:chgData name="Martsinchyk Aliaksandr (DOKT)" userId="7c3b794a-1bb7-4b67-b051-4433f2832618" providerId="ADAL" clId="{609C70DA-C93F-4F2D-88EE-0061C1813034}" dt="2022-06-07T22:19:06.679" v="779" actId="1076"/>
          <ac:picMkLst>
            <pc:docMk/>
            <pc:sldMk cId="1895018846" sldId="295"/>
            <ac:picMk id="7170" creationId="{C6860A73-6DF0-07BC-BB5B-833A1557309D}"/>
          </ac:picMkLst>
        </pc:picChg>
      </pc:sldChg>
      <pc:sldChg chg="addSp delSp modSp add del mod">
        <pc:chgData name="Martsinchyk Aliaksandr (DOKT)" userId="7c3b794a-1bb7-4b67-b051-4433f2832618" providerId="ADAL" clId="{609C70DA-C93F-4F2D-88EE-0061C1813034}" dt="2022-06-07T21:23:40.825" v="83" actId="47"/>
        <pc:sldMkLst>
          <pc:docMk/>
          <pc:sldMk cId="3614107743" sldId="296"/>
        </pc:sldMkLst>
        <pc:spChg chg="del">
          <ac:chgData name="Martsinchyk Aliaksandr (DOKT)" userId="7c3b794a-1bb7-4b67-b051-4433f2832618" providerId="ADAL" clId="{609C70DA-C93F-4F2D-88EE-0061C1813034}" dt="2022-06-07T21:13:19.354" v="9" actId="478"/>
          <ac:spMkLst>
            <pc:docMk/>
            <pc:sldMk cId="3614107743" sldId="296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609C70DA-C93F-4F2D-88EE-0061C1813034}" dt="2022-06-07T21:13:16.007" v="7" actId="478"/>
          <ac:spMkLst>
            <pc:docMk/>
            <pc:sldMk cId="3614107743" sldId="296"/>
            <ac:spMk id="3" creationId="{6FB8E3DC-E6BB-6CAC-0FFE-582BF7D02A30}"/>
          </ac:spMkLst>
        </pc:spChg>
        <pc:spChg chg="add del mod">
          <ac:chgData name="Martsinchyk Aliaksandr (DOKT)" userId="7c3b794a-1bb7-4b67-b051-4433f2832618" providerId="ADAL" clId="{609C70DA-C93F-4F2D-88EE-0061C1813034}" dt="2022-06-07T21:13:17.917" v="8" actId="478"/>
          <ac:spMkLst>
            <pc:docMk/>
            <pc:sldMk cId="3614107743" sldId="296"/>
            <ac:spMk id="5" creationId="{65F21ADB-24D6-5AA7-0E8F-0632DF888476}"/>
          </ac:spMkLst>
        </pc:spChg>
        <pc:spChg chg="add del mod">
          <ac:chgData name="Martsinchyk Aliaksandr (DOKT)" userId="7c3b794a-1bb7-4b67-b051-4433f2832618" providerId="ADAL" clId="{609C70DA-C93F-4F2D-88EE-0061C1813034}" dt="2022-06-07T21:13:20.494" v="10" actId="478"/>
          <ac:spMkLst>
            <pc:docMk/>
            <pc:sldMk cId="3614107743" sldId="296"/>
            <ac:spMk id="7" creationId="{66AE6DD6-B2FC-7407-EB4A-FD258702E4BB}"/>
          </ac:spMkLst>
        </pc:spChg>
        <pc:picChg chg="add mod">
          <ac:chgData name="Martsinchyk Aliaksandr (DOKT)" userId="7c3b794a-1bb7-4b67-b051-4433f2832618" providerId="ADAL" clId="{609C70DA-C93F-4F2D-88EE-0061C1813034}" dt="2022-06-07T21:13:34.638" v="15" actId="1076"/>
          <ac:picMkLst>
            <pc:docMk/>
            <pc:sldMk cId="3614107743" sldId="296"/>
            <ac:picMk id="9" creationId="{7CD42024-2966-4C22-4D2B-D76939EAA217}"/>
          </ac:picMkLst>
        </pc:picChg>
      </pc:sldChg>
      <pc:sldChg chg="addSp delSp modSp add del mod">
        <pc:chgData name="Martsinchyk Aliaksandr (DOKT)" userId="7c3b794a-1bb7-4b67-b051-4433f2832618" providerId="ADAL" clId="{609C70DA-C93F-4F2D-88EE-0061C1813034}" dt="2022-06-07T21:23:39.671" v="82" actId="47"/>
        <pc:sldMkLst>
          <pc:docMk/>
          <pc:sldMk cId="1614214586" sldId="297"/>
        </pc:sldMkLst>
        <pc:graphicFrameChg chg="add del mod">
          <ac:chgData name="Martsinchyk Aliaksandr (DOKT)" userId="7c3b794a-1bb7-4b67-b051-4433f2832618" providerId="ADAL" clId="{609C70DA-C93F-4F2D-88EE-0061C1813034}" dt="2022-06-07T21:15:34.025" v="26"/>
          <ac:graphicFrameMkLst>
            <pc:docMk/>
            <pc:sldMk cId="1614214586" sldId="297"/>
            <ac:graphicFrameMk id="4" creationId="{6C0FA77B-A398-116A-5DE6-53BD8148CBFF}"/>
          </ac:graphicFrameMkLst>
        </pc:graphicFrameChg>
        <pc:picChg chg="add mod">
          <ac:chgData name="Martsinchyk Aliaksandr (DOKT)" userId="7c3b794a-1bb7-4b67-b051-4433f2832618" providerId="ADAL" clId="{609C70DA-C93F-4F2D-88EE-0061C1813034}" dt="2022-06-07T21:14:58.642" v="22" actId="1076"/>
          <ac:picMkLst>
            <pc:docMk/>
            <pc:sldMk cId="1614214586" sldId="297"/>
            <ac:picMk id="2" creationId="{0492219A-A195-F402-042D-8BC6546C4C47}"/>
          </ac:picMkLst>
        </pc:picChg>
        <pc:picChg chg="add mod">
          <ac:chgData name="Martsinchyk Aliaksandr (DOKT)" userId="7c3b794a-1bb7-4b67-b051-4433f2832618" providerId="ADAL" clId="{609C70DA-C93F-4F2D-88EE-0061C1813034}" dt="2022-06-07T21:15:16.843" v="24" actId="1076"/>
          <ac:picMkLst>
            <pc:docMk/>
            <pc:sldMk cId="1614214586" sldId="297"/>
            <ac:picMk id="3" creationId="{53E0AD92-897C-A1FE-70FD-0EC9E5A9F923}"/>
          </ac:picMkLst>
        </pc:picChg>
        <pc:picChg chg="add mod">
          <ac:chgData name="Martsinchyk Aliaksandr (DOKT)" userId="7c3b794a-1bb7-4b67-b051-4433f2832618" providerId="ADAL" clId="{609C70DA-C93F-4F2D-88EE-0061C1813034}" dt="2022-06-07T21:15:44.151" v="28" actId="1076"/>
          <ac:picMkLst>
            <pc:docMk/>
            <pc:sldMk cId="1614214586" sldId="297"/>
            <ac:picMk id="5" creationId="{85EFB49A-45A0-2032-FAF1-0A7DA42F7207}"/>
          </ac:picMkLst>
        </pc:picChg>
        <pc:picChg chg="del">
          <ac:chgData name="Martsinchyk Aliaksandr (DOKT)" userId="7c3b794a-1bb7-4b67-b051-4433f2832618" providerId="ADAL" clId="{609C70DA-C93F-4F2D-88EE-0061C1813034}" dt="2022-06-07T21:13:48.095" v="17" actId="478"/>
          <ac:picMkLst>
            <pc:docMk/>
            <pc:sldMk cId="1614214586" sldId="297"/>
            <ac:picMk id="9" creationId="{7CD42024-2966-4C22-4D2B-D76939EAA217}"/>
          </ac:picMkLst>
        </pc:picChg>
      </pc:sldChg>
      <pc:sldChg chg="addSp delSp modSp add del mod">
        <pc:chgData name="Martsinchyk Aliaksandr (DOKT)" userId="7c3b794a-1bb7-4b67-b051-4433f2832618" providerId="ADAL" clId="{609C70DA-C93F-4F2D-88EE-0061C1813034}" dt="2022-06-07T21:37:14.478" v="210" actId="47"/>
        <pc:sldMkLst>
          <pc:docMk/>
          <pc:sldMk cId="4090091953" sldId="298"/>
        </pc:sldMkLst>
        <pc:spChg chg="mod">
          <ac:chgData name="Martsinchyk Aliaksandr (DOKT)" userId="7c3b794a-1bb7-4b67-b051-4433f2832618" providerId="ADAL" clId="{609C70DA-C93F-4F2D-88EE-0061C1813034}" dt="2022-06-07T21:31:18.086" v="161"/>
          <ac:spMkLst>
            <pc:docMk/>
            <pc:sldMk cId="4090091953" sldId="298"/>
            <ac:spMk id="2" creationId="{E7C9B696-B1D8-E74D-FBCC-E96E5243D4D2}"/>
          </ac:spMkLst>
        </pc:spChg>
        <pc:spChg chg="del">
          <ac:chgData name="Martsinchyk Aliaksandr (DOKT)" userId="7c3b794a-1bb7-4b67-b051-4433f2832618" providerId="ADAL" clId="{609C70DA-C93F-4F2D-88EE-0061C1813034}" dt="2022-06-07T21:19:44.192" v="37" actId="478"/>
          <ac:spMkLst>
            <pc:docMk/>
            <pc:sldMk cId="4090091953" sldId="298"/>
            <ac:spMk id="3" creationId="{6FB8E3DC-E6BB-6CAC-0FFE-582BF7D02A30}"/>
          </ac:spMkLst>
        </pc:spChg>
        <pc:spChg chg="add del mod">
          <ac:chgData name="Martsinchyk Aliaksandr (DOKT)" userId="7c3b794a-1bb7-4b67-b051-4433f2832618" providerId="ADAL" clId="{609C70DA-C93F-4F2D-88EE-0061C1813034}" dt="2022-06-07T21:19:47.394" v="38" actId="478"/>
          <ac:spMkLst>
            <pc:docMk/>
            <pc:sldMk cId="4090091953" sldId="298"/>
            <ac:spMk id="5" creationId="{8AB7F3AA-9BAC-EA35-F601-A4E87A1C3386}"/>
          </ac:spMkLst>
        </pc:spChg>
        <pc:picChg chg="add del mod">
          <ac:chgData name="Martsinchyk Aliaksandr (DOKT)" userId="7c3b794a-1bb7-4b67-b051-4433f2832618" providerId="ADAL" clId="{609C70DA-C93F-4F2D-88EE-0061C1813034}" dt="2022-06-07T21:31:04.715" v="158" actId="478"/>
          <ac:picMkLst>
            <pc:docMk/>
            <pc:sldMk cId="4090091953" sldId="298"/>
            <ac:picMk id="6" creationId="{9060CFF1-CE25-1D4B-93E1-D9177926A29F}"/>
          </ac:picMkLst>
        </pc:picChg>
        <pc:picChg chg="add del mod">
          <ac:chgData name="Martsinchyk Aliaksandr (DOKT)" userId="7c3b794a-1bb7-4b67-b051-4433f2832618" providerId="ADAL" clId="{609C70DA-C93F-4F2D-88EE-0061C1813034}" dt="2022-06-07T21:31:04.715" v="158" actId="478"/>
          <ac:picMkLst>
            <pc:docMk/>
            <pc:sldMk cId="4090091953" sldId="298"/>
            <ac:picMk id="7" creationId="{D4BE4581-73D3-9155-6BD2-D0C34F894592}"/>
          </ac:picMkLst>
        </pc:picChg>
        <pc:picChg chg="add del mod">
          <ac:chgData name="Martsinchyk Aliaksandr (DOKT)" userId="7c3b794a-1bb7-4b67-b051-4433f2832618" providerId="ADAL" clId="{609C70DA-C93F-4F2D-88EE-0061C1813034}" dt="2022-06-07T21:31:04.715" v="158" actId="478"/>
          <ac:picMkLst>
            <pc:docMk/>
            <pc:sldMk cId="4090091953" sldId="298"/>
            <ac:picMk id="8" creationId="{7EEE8B4B-DD62-265E-948A-2EE31B748C36}"/>
          </ac:picMkLst>
        </pc:picChg>
        <pc:picChg chg="add del mod">
          <ac:chgData name="Martsinchyk Aliaksandr (DOKT)" userId="7c3b794a-1bb7-4b67-b051-4433f2832618" providerId="ADAL" clId="{609C70DA-C93F-4F2D-88EE-0061C1813034}" dt="2022-06-07T21:31:04.715" v="158" actId="478"/>
          <ac:picMkLst>
            <pc:docMk/>
            <pc:sldMk cId="4090091953" sldId="298"/>
            <ac:picMk id="9" creationId="{5EE577D7-E18C-33AD-AD05-1813FFE40CF0}"/>
          </ac:picMkLst>
        </pc:picChg>
        <pc:picChg chg="add del mod">
          <ac:chgData name="Martsinchyk Aliaksandr (DOKT)" userId="7c3b794a-1bb7-4b67-b051-4433f2832618" providerId="ADAL" clId="{609C70DA-C93F-4F2D-88EE-0061C1813034}" dt="2022-06-07T21:31:04.715" v="158" actId="478"/>
          <ac:picMkLst>
            <pc:docMk/>
            <pc:sldMk cId="4090091953" sldId="298"/>
            <ac:picMk id="11" creationId="{6596A2DB-D2D8-C291-B898-58CCCE8CA6B5}"/>
          </ac:picMkLst>
        </pc:picChg>
        <pc:picChg chg="add del mod">
          <ac:chgData name="Martsinchyk Aliaksandr (DOKT)" userId="7c3b794a-1bb7-4b67-b051-4433f2832618" providerId="ADAL" clId="{609C70DA-C93F-4F2D-88EE-0061C1813034}" dt="2022-06-07T21:37:08.913" v="209" actId="478"/>
          <ac:picMkLst>
            <pc:docMk/>
            <pc:sldMk cId="4090091953" sldId="298"/>
            <ac:picMk id="2050" creationId="{56A2C5B9-130E-324B-E491-3A451A3B2205}"/>
          </ac:picMkLst>
        </pc:picChg>
      </pc:sldChg>
      <pc:sldChg chg="addSp modSp add mod">
        <pc:chgData name="Martsinchyk Aliaksandr (DOKT)" userId="7c3b794a-1bb7-4b67-b051-4433f2832618" providerId="ADAL" clId="{609C70DA-C93F-4F2D-88EE-0061C1813034}" dt="2022-06-07T21:56:51.394" v="415" actId="1076"/>
        <pc:sldMkLst>
          <pc:docMk/>
          <pc:sldMk cId="328090964" sldId="299"/>
        </pc:sldMkLst>
        <pc:spChg chg="mod">
          <ac:chgData name="Martsinchyk Aliaksandr (DOKT)" userId="7c3b794a-1bb7-4b67-b051-4433f2832618" providerId="ADAL" clId="{609C70DA-C93F-4F2D-88EE-0061C1813034}" dt="2022-06-07T21:56:37.166" v="410" actId="1076"/>
          <ac:spMkLst>
            <pc:docMk/>
            <pc:sldMk cId="328090964" sldId="299"/>
            <ac:spMk id="2" creationId="{E7C9B696-B1D8-E74D-FBCC-E96E5243D4D2}"/>
          </ac:spMkLst>
        </pc:spChg>
        <pc:picChg chg="add mod">
          <ac:chgData name="Martsinchyk Aliaksandr (DOKT)" userId="7c3b794a-1bb7-4b67-b051-4433f2832618" providerId="ADAL" clId="{609C70DA-C93F-4F2D-88EE-0061C1813034}" dt="2022-06-07T21:56:51.394" v="415" actId="1076"/>
          <ac:picMkLst>
            <pc:docMk/>
            <pc:sldMk cId="328090964" sldId="299"/>
            <ac:picMk id="3" creationId="{E63F565B-26F1-93CC-0C84-FE29469D99B1}"/>
          </ac:picMkLst>
        </pc:picChg>
        <pc:picChg chg="add mod">
          <ac:chgData name="Martsinchyk Aliaksandr (DOKT)" userId="7c3b794a-1bb7-4b67-b051-4433f2832618" providerId="ADAL" clId="{609C70DA-C93F-4F2D-88EE-0061C1813034}" dt="2022-06-07T21:56:51.394" v="415" actId="1076"/>
          <ac:picMkLst>
            <pc:docMk/>
            <pc:sldMk cId="328090964" sldId="299"/>
            <ac:picMk id="4" creationId="{29E1CEAF-C187-A51B-4D84-751E598B1E67}"/>
          </ac:picMkLst>
        </pc:picChg>
        <pc:picChg chg="add mod">
          <ac:chgData name="Martsinchyk Aliaksandr (DOKT)" userId="7c3b794a-1bb7-4b67-b051-4433f2832618" providerId="ADAL" clId="{609C70DA-C93F-4F2D-88EE-0061C1813034}" dt="2022-06-07T21:56:51.394" v="415" actId="1076"/>
          <ac:picMkLst>
            <pc:docMk/>
            <pc:sldMk cId="328090964" sldId="299"/>
            <ac:picMk id="5" creationId="{00464517-7FEA-390F-1537-6EC6138B20F1}"/>
          </ac:picMkLst>
        </pc:picChg>
      </pc:sldChg>
      <pc:sldChg chg="addSp delSp modSp add mod ord">
        <pc:chgData name="Martsinchyk Aliaksandr (DOKT)" userId="7c3b794a-1bb7-4b67-b051-4433f2832618" providerId="ADAL" clId="{609C70DA-C93F-4F2D-88EE-0061C1813034}" dt="2022-06-07T21:31:45.875" v="164"/>
        <pc:sldMkLst>
          <pc:docMk/>
          <pc:sldMk cId="534654737" sldId="300"/>
        </pc:sldMkLst>
        <pc:spChg chg="mod">
          <ac:chgData name="Martsinchyk Aliaksandr (DOKT)" userId="7c3b794a-1bb7-4b67-b051-4433f2832618" providerId="ADAL" clId="{609C70DA-C93F-4F2D-88EE-0061C1813034}" dt="2022-06-07T21:31:45.875" v="164"/>
          <ac:spMkLst>
            <pc:docMk/>
            <pc:sldMk cId="534654737" sldId="300"/>
            <ac:spMk id="2" creationId="{E7C9B696-B1D8-E74D-FBCC-E96E5243D4D2}"/>
          </ac:spMkLst>
        </pc:spChg>
        <pc:picChg chg="del">
          <ac:chgData name="Martsinchyk Aliaksandr (DOKT)" userId="7c3b794a-1bb7-4b67-b051-4433f2832618" providerId="ADAL" clId="{609C70DA-C93F-4F2D-88EE-0061C1813034}" dt="2022-06-07T21:22:50.914" v="70" actId="478"/>
          <ac:picMkLst>
            <pc:docMk/>
            <pc:sldMk cId="534654737" sldId="300"/>
            <ac:picMk id="6" creationId="{9060CFF1-CE25-1D4B-93E1-D9177926A29F}"/>
          </ac:picMkLst>
        </pc:picChg>
        <pc:picChg chg="del">
          <ac:chgData name="Martsinchyk Aliaksandr (DOKT)" userId="7c3b794a-1bb7-4b67-b051-4433f2832618" providerId="ADAL" clId="{609C70DA-C93F-4F2D-88EE-0061C1813034}" dt="2022-06-07T21:22:50.914" v="70" actId="478"/>
          <ac:picMkLst>
            <pc:docMk/>
            <pc:sldMk cId="534654737" sldId="300"/>
            <ac:picMk id="7" creationId="{D4BE4581-73D3-9155-6BD2-D0C34F894592}"/>
          </ac:picMkLst>
        </pc:picChg>
        <pc:picChg chg="del">
          <ac:chgData name="Martsinchyk Aliaksandr (DOKT)" userId="7c3b794a-1bb7-4b67-b051-4433f2832618" providerId="ADAL" clId="{609C70DA-C93F-4F2D-88EE-0061C1813034}" dt="2022-06-07T21:22:50.914" v="70" actId="478"/>
          <ac:picMkLst>
            <pc:docMk/>
            <pc:sldMk cId="534654737" sldId="300"/>
            <ac:picMk id="8" creationId="{7EEE8B4B-DD62-265E-948A-2EE31B748C36}"/>
          </ac:picMkLst>
        </pc:picChg>
        <pc:picChg chg="del">
          <ac:chgData name="Martsinchyk Aliaksandr (DOKT)" userId="7c3b794a-1bb7-4b67-b051-4433f2832618" providerId="ADAL" clId="{609C70DA-C93F-4F2D-88EE-0061C1813034}" dt="2022-06-07T21:22:50.914" v="70" actId="478"/>
          <ac:picMkLst>
            <pc:docMk/>
            <pc:sldMk cId="534654737" sldId="300"/>
            <ac:picMk id="9" creationId="{5EE577D7-E18C-33AD-AD05-1813FFE40CF0}"/>
          </ac:picMkLst>
        </pc:picChg>
        <pc:picChg chg="add mod">
          <ac:chgData name="Martsinchyk Aliaksandr (DOKT)" userId="7c3b794a-1bb7-4b67-b051-4433f2832618" providerId="ADAL" clId="{609C70DA-C93F-4F2D-88EE-0061C1813034}" dt="2022-06-07T21:23:04.539" v="74" actId="1076"/>
          <ac:picMkLst>
            <pc:docMk/>
            <pc:sldMk cId="534654737" sldId="300"/>
            <ac:picMk id="10" creationId="{FD95AF4E-E0A8-89D9-BB01-412196F77B94}"/>
          </ac:picMkLst>
        </pc:picChg>
        <pc:picChg chg="del">
          <ac:chgData name="Martsinchyk Aliaksandr (DOKT)" userId="7c3b794a-1bb7-4b67-b051-4433f2832618" providerId="ADAL" clId="{609C70DA-C93F-4F2D-88EE-0061C1813034}" dt="2022-06-07T21:22:50.914" v="70" actId="478"/>
          <ac:picMkLst>
            <pc:docMk/>
            <pc:sldMk cId="534654737" sldId="300"/>
            <ac:picMk id="11" creationId="{6596A2DB-D2D8-C291-B898-58CCCE8CA6B5}"/>
          </ac:picMkLst>
        </pc:picChg>
        <pc:picChg chg="add mod">
          <ac:chgData name="Martsinchyk Aliaksandr (DOKT)" userId="7c3b794a-1bb7-4b67-b051-4433f2832618" providerId="ADAL" clId="{609C70DA-C93F-4F2D-88EE-0061C1813034}" dt="2022-06-07T21:23:28.816" v="80" actId="1076"/>
          <ac:picMkLst>
            <pc:docMk/>
            <pc:sldMk cId="534654737" sldId="300"/>
            <ac:picMk id="12" creationId="{FA1B4108-1FC2-9CE8-005E-B611BE28B56A}"/>
          </ac:picMkLst>
        </pc:picChg>
        <pc:picChg chg="add mod">
          <ac:chgData name="Martsinchyk Aliaksandr (DOKT)" userId="7c3b794a-1bb7-4b67-b051-4433f2832618" providerId="ADAL" clId="{609C70DA-C93F-4F2D-88EE-0061C1813034}" dt="2022-06-07T21:23:32.447" v="81" actId="1076"/>
          <ac:picMkLst>
            <pc:docMk/>
            <pc:sldMk cId="534654737" sldId="300"/>
            <ac:picMk id="13" creationId="{E848308F-3FCD-F2A5-8977-B43FDF63A12E}"/>
          </ac:picMkLst>
        </pc:picChg>
      </pc:sldChg>
      <pc:sldChg chg="modSp add mod">
        <pc:chgData name="Martsinchyk Aliaksandr (DOKT)" userId="7c3b794a-1bb7-4b67-b051-4433f2832618" providerId="ADAL" clId="{609C70DA-C93F-4F2D-88EE-0061C1813034}" dt="2022-06-08T07:01:30.402" v="1122" actId="1076"/>
        <pc:sldMkLst>
          <pc:docMk/>
          <pc:sldMk cId="3799360095" sldId="301"/>
        </pc:sldMkLst>
        <pc:picChg chg="mod">
          <ac:chgData name="Martsinchyk Aliaksandr (DOKT)" userId="7c3b794a-1bb7-4b67-b051-4433f2832618" providerId="ADAL" clId="{609C70DA-C93F-4F2D-88EE-0061C1813034}" dt="2022-06-08T07:01:27.490" v="1121" actId="1076"/>
          <ac:picMkLst>
            <pc:docMk/>
            <pc:sldMk cId="3799360095" sldId="301"/>
            <ac:picMk id="3" creationId="{071B715D-15B4-2A02-A3FB-6A4544B21279}"/>
          </ac:picMkLst>
        </pc:picChg>
        <pc:picChg chg="mod">
          <ac:chgData name="Martsinchyk Aliaksandr (DOKT)" userId="7c3b794a-1bb7-4b67-b051-4433f2832618" providerId="ADAL" clId="{609C70DA-C93F-4F2D-88EE-0061C1813034}" dt="2022-06-08T07:01:22.390" v="1119" actId="14100"/>
          <ac:picMkLst>
            <pc:docMk/>
            <pc:sldMk cId="3799360095" sldId="301"/>
            <ac:picMk id="6" creationId="{9060CFF1-CE25-1D4B-93E1-D9177926A29F}"/>
          </ac:picMkLst>
        </pc:picChg>
        <pc:picChg chg="mod">
          <ac:chgData name="Martsinchyk Aliaksandr (DOKT)" userId="7c3b794a-1bb7-4b67-b051-4433f2832618" providerId="ADAL" clId="{609C70DA-C93F-4F2D-88EE-0061C1813034}" dt="2022-06-08T07:01:19.299" v="1118" actId="14100"/>
          <ac:picMkLst>
            <pc:docMk/>
            <pc:sldMk cId="3799360095" sldId="301"/>
            <ac:picMk id="7" creationId="{D4BE4581-73D3-9155-6BD2-D0C34F894592}"/>
          </ac:picMkLst>
        </pc:picChg>
        <pc:picChg chg="mod modCrop">
          <ac:chgData name="Martsinchyk Aliaksandr (DOKT)" userId="7c3b794a-1bb7-4b67-b051-4433f2832618" providerId="ADAL" clId="{609C70DA-C93F-4F2D-88EE-0061C1813034}" dt="2022-06-07T21:32:14.507" v="171" actId="14100"/>
          <ac:picMkLst>
            <pc:docMk/>
            <pc:sldMk cId="3799360095" sldId="301"/>
            <ac:picMk id="8" creationId="{7EEE8B4B-DD62-265E-948A-2EE31B748C36}"/>
          </ac:picMkLst>
        </pc:picChg>
        <pc:picChg chg="mod">
          <ac:chgData name="Martsinchyk Aliaksandr (DOKT)" userId="7c3b794a-1bb7-4b67-b051-4433f2832618" providerId="ADAL" clId="{609C70DA-C93F-4F2D-88EE-0061C1813034}" dt="2022-06-08T07:01:30.402" v="1122" actId="1076"/>
          <ac:picMkLst>
            <pc:docMk/>
            <pc:sldMk cId="3799360095" sldId="301"/>
            <ac:picMk id="9" creationId="{5EE577D7-E18C-33AD-AD05-1813FFE40CF0}"/>
          </ac:picMkLst>
        </pc:picChg>
        <pc:picChg chg="mod">
          <ac:chgData name="Martsinchyk Aliaksandr (DOKT)" userId="7c3b794a-1bb7-4b67-b051-4433f2832618" providerId="ADAL" clId="{609C70DA-C93F-4F2D-88EE-0061C1813034}" dt="2022-06-08T07:01:24.634" v="1120" actId="1076"/>
          <ac:picMkLst>
            <pc:docMk/>
            <pc:sldMk cId="3799360095" sldId="301"/>
            <ac:picMk id="11" creationId="{6596A2DB-D2D8-C291-B898-58CCCE8CA6B5}"/>
          </ac:picMkLst>
        </pc:picChg>
      </pc:sldChg>
      <pc:sldChg chg="addSp delSp modSp add mod delAnim modAnim">
        <pc:chgData name="Martsinchyk Aliaksandr (DOKT)" userId="7c3b794a-1bb7-4b67-b051-4433f2832618" providerId="ADAL" clId="{609C70DA-C93F-4F2D-88EE-0061C1813034}" dt="2022-06-07T21:55:34.111" v="338" actId="14100"/>
        <pc:sldMkLst>
          <pc:docMk/>
          <pc:sldMk cId="4253782824" sldId="302"/>
        </pc:sldMkLst>
        <pc:spChg chg="mod">
          <ac:chgData name="Martsinchyk Aliaksandr (DOKT)" userId="7c3b794a-1bb7-4b67-b051-4433f2832618" providerId="ADAL" clId="{609C70DA-C93F-4F2D-88EE-0061C1813034}" dt="2022-06-07T21:55:34.111" v="338" actId="14100"/>
          <ac:spMkLst>
            <pc:docMk/>
            <pc:sldMk cId="4253782824" sldId="302"/>
            <ac:spMk id="2" creationId="{E7C9B696-B1D8-E74D-FBCC-E96E5243D4D2}"/>
          </ac:spMkLst>
        </pc:spChg>
        <pc:picChg chg="add mod modCrop">
          <ac:chgData name="Martsinchyk Aliaksandr (DOKT)" userId="7c3b794a-1bb7-4b67-b051-4433f2832618" providerId="ADAL" clId="{609C70DA-C93F-4F2D-88EE-0061C1813034}" dt="2022-06-07T21:49:30.642" v="283" actId="14100"/>
          <ac:picMkLst>
            <pc:docMk/>
            <pc:sldMk cId="4253782824" sldId="302"/>
            <ac:picMk id="4" creationId="{3ADC25F9-8B29-B4FD-8D79-796A9C4FBA98}"/>
          </ac:picMkLst>
        </pc:picChg>
        <pc:picChg chg="del">
          <ac:chgData name="Martsinchyk Aliaksandr (DOKT)" userId="7c3b794a-1bb7-4b67-b051-4433f2832618" providerId="ADAL" clId="{609C70DA-C93F-4F2D-88EE-0061C1813034}" dt="2022-06-07T21:33:01.181" v="173" actId="478"/>
          <ac:picMkLst>
            <pc:docMk/>
            <pc:sldMk cId="4253782824" sldId="302"/>
            <ac:picMk id="6" creationId="{9060CFF1-CE25-1D4B-93E1-D9177926A29F}"/>
          </ac:picMkLst>
        </pc:picChg>
        <pc:picChg chg="del">
          <ac:chgData name="Martsinchyk Aliaksandr (DOKT)" userId="7c3b794a-1bb7-4b67-b051-4433f2832618" providerId="ADAL" clId="{609C70DA-C93F-4F2D-88EE-0061C1813034}" dt="2022-06-07T21:33:01.181" v="173" actId="478"/>
          <ac:picMkLst>
            <pc:docMk/>
            <pc:sldMk cId="4253782824" sldId="302"/>
            <ac:picMk id="7" creationId="{D4BE4581-73D3-9155-6BD2-D0C34F894592}"/>
          </ac:picMkLst>
        </pc:picChg>
        <pc:picChg chg="del">
          <ac:chgData name="Martsinchyk Aliaksandr (DOKT)" userId="7c3b794a-1bb7-4b67-b051-4433f2832618" providerId="ADAL" clId="{609C70DA-C93F-4F2D-88EE-0061C1813034}" dt="2022-06-07T21:33:01.181" v="173" actId="478"/>
          <ac:picMkLst>
            <pc:docMk/>
            <pc:sldMk cId="4253782824" sldId="302"/>
            <ac:picMk id="8" creationId="{7EEE8B4B-DD62-265E-948A-2EE31B748C36}"/>
          </ac:picMkLst>
        </pc:picChg>
        <pc:picChg chg="del">
          <ac:chgData name="Martsinchyk Aliaksandr (DOKT)" userId="7c3b794a-1bb7-4b67-b051-4433f2832618" providerId="ADAL" clId="{609C70DA-C93F-4F2D-88EE-0061C1813034}" dt="2022-06-07T21:33:01.181" v="173" actId="478"/>
          <ac:picMkLst>
            <pc:docMk/>
            <pc:sldMk cId="4253782824" sldId="302"/>
            <ac:picMk id="9" creationId="{5EE577D7-E18C-33AD-AD05-1813FFE40CF0}"/>
          </ac:picMkLst>
        </pc:picChg>
        <pc:picChg chg="add mod">
          <ac:chgData name="Martsinchyk Aliaksandr (DOKT)" userId="7c3b794a-1bb7-4b67-b051-4433f2832618" providerId="ADAL" clId="{609C70DA-C93F-4F2D-88EE-0061C1813034}" dt="2022-06-07T21:49:34.692" v="286" actId="1076"/>
          <ac:picMkLst>
            <pc:docMk/>
            <pc:sldMk cId="4253782824" sldId="302"/>
            <ac:picMk id="10" creationId="{D4135F78-CCB0-58F2-DC74-AD68D5D88C6B}"/>
          </ac:picMkLst>
        </pc:picChg>
        <pc:picChg chg="del">
          <ac:chgData name="Martsinchyk Aliaksandr (DOKT)" userId="7c3b794a-1bb7-4b67-b051-4433f2832618" providerId="ADAL" clId="{609C70DA-C93F-4F2D-88EE-0061C1813034}" dt="2022-06-07T21:33:01.181" v="173" actId="478"/>
          <ac:picMkLst>
            <pc:docMk/>
            <pc:sldMk cId="4253782824" sldId="302"/>
            <ac:picMk id="11" creationId="{6596A2DB-D2D8-C291-B898-58CCCE8CA6B5}"/>
          </ac:picMkLst>
        </pc:picChg>
        <pc:picChg chg="add del mod">
          <ac:chgData name="Martsinchyk Aliaksandr (DOKT)" userId="7c3b794a-1bb7-4b67-b051-4433f2832618" providerId="ADAL" clId="{609C70DA-C93F-4F2D-88EE-0061C1813034}" dt="2022-06-07T21:48:17.613" v="264" actId="478"/>
          <ac:picMkLst>
            <pc:docMk/>
            <pc:sldMk cId="4253782824" sldId="302"/>
            <ac:picMk id="12" creationId="{AFE05D9D-AFE2-EF2E-501E-BC3448E1876A}"/>
          </ac:picMkLst>
        </pc:picChg>
        <pc:picChg chg="add mod">
          <ac:chgData name="Martsinchyk Aliaksandr (DOKT)" userId="7c3b794a-1bb7-4b67-b051-4433f2832618" providerId="ADAL" clId="{609C70DA-C93F-4F2D-88EE-0061C1813034}" dt="2022-06-07T21:49:25.221" v="281" actId="1076"/>
          <ac:picMkLst>
            <pc:docMk/>
            <pc:sldMk cId="4253782824" sldId="302"/>
            <ac:picMk id="13" creationId="{0D3216E5-A42E-29E4-E78F-1E52944F9908}"/>
          </ac:picMkLst>
        </pc:picChg>
      </pc:sldChg>
      <pc:sldChg chg="addSp delSp modSp add del mod delAnim">
        <pc:chgData name="Martsinchyk Aliaksandr (DOKT)" userId="7c3b794a-1bb7-4b67-b051-4433f2832618" providerId="ADAL" clId="{609C70DA-C93F-4F2D-88EE-0061C1813034}" dt="2022-06-07T21:47:05.204" v="249" actId="47"/>
        <pc:sldMkLst>
          <pc:docMk/>
          <pc:sldMk cId="2493354035" sldId="303"/>
        </pc:sldMkLst>
        <pc:spChg chg="mod">
          <ac:chgData name="Martsinchyk Aliaksandr (DOKT)" userId="7c3b794a-1bb7-4b67-b051-4433f2832618" providerId="ADAL" clId="{609C70DA-C93F-4F2D-88EE-0061C1813034}" dt="2022-06-07T21:42:09.104" v="227" actId="14100"/>
          <ac:spMkLst>
            <pc:docMk/>
            <pc:sldMk cId="2493354035" sldId="303"/>
            <ac:spMk id="2" creationId="{E7C9B696-B1D8-E74D-FBCC-E96E5243D4D2}"/>
          </ac:spMkLst>
        </pc:spChg>
        <pc:picChg chg="add mod modCrop">
          <ac:chgData name="Martsinchyk Aliaksandr (DOKT)" userId="7c3b794a-1bb7-4b67-b051-4433f2832618" providerId="ADAL" clId="{609C70DA-C93F-4F2D-88EE-0061C1813034}" dt="2022-06-07T21:44:59.426" v="237" actId="1076"/>
          <ac:picMkLst>
            <pc:docMk/>
            <pc:sldMk cId="2493354035" sldId="303"/>
            <ac:picMk id="4" creationId="{D83D210A-7BC4-D151-177D-790E6587FFC7}"/>
          </ac:picMkLst>
        </pc:picChg>
        <pc:picChg chg="add mod">
          <ac:chgData name="Martsinchyk Aliaksandr (DOKT)" userId="7c3b794a-1bb7-4b67-b051-4433f2832618" providerId="ADAL" clId="{609C70DA-C93F-4F2D-88EE-0061C1813034}" dt="2022-06-07T21:46:06.053" v="243" actId="14100"/>
          <ac:picMkLst>
            <pc:docMk/>
            <pc:sldMk cId="2493354035" sldId="303"/>
            <ac:picMk id="6" creationId="{8385945E-2C63-59B5-0A53-8FF3E36576D4}"/>
          </ac:picMkLst>
        </pc:picChg>
        <pc:picChg chg="add mod">
          <ac:chgData name="Martsinchyk Aliaksandr (DOKT)" userId="7c3b794a-1bb7-4b67-b051-4433f2832618" providerId="ADAL" clId="{609C70DA-C93F-4F2D-88EE-0061C1813034}" dt="2022-06-07T21:46:24.005" v="247" actId="14100"/>
          <ac:picMkLst>
            <pc:docMk/>
            <pc:sldMk cId="2493354035" sldId="303"/>
            <ac:picMk id="8" creationId="{A33EF91A-06D3-5A5D-E008-9A4E67FA1B29}"/>
          </ac:picMkLst>
        </pc:picChg>
        <pc:picChg chg="del">
          <ac:chgData name="Martsinchyk Aliaksandr (DOKT)" userId="7c3b794a-1bb7-4b67-b051-4433f2832618" providerId="ADAL" clId="{609C70DA-C93F-4F2D-88EE-0061C1813034}" dt="2022-06-07T21:42:05.840" v="226" actId="478"/>
          <ac:picMkLst>
            <pc:docMk/>
            <pc:sldMk cId="2493354035" sldId="303"/>
            <ac:picMk id="10" creationId="{D4135F78-CCB0-58F2-DC74-AD68D5D88C6B}"/>
          </ac:picMkLst>
        </pc:picChg>
        <pc:picChg chg="del">
          <ac:chgData name="Martsinchyk Aliaksandr (DOKT)" userId="7c3b794a-1bb7-4b67-b051-4433f2832618" providerId="ADAL" clId="{609C70DA-C93F-4F2D-88EE-0061C1813034}" dt="2022-06-07T21:42:04.707" v="224" actId="478"/>
          <ac:picMkLst>
            <pc:docMk/>
            <pc:sldMk cId="2493354035" sldId="303"/>
            <ac:picMk id="12" creationId="{AFE05D9D-AFE2-EF2E-501E-BC3448E1876A}"/>
          </ac:picMkLst>
        </pc:picChg>
        <pc:picChg chg="del">
          <ac:chgData name="Martsinchyk Aliaksandr (DOKT)" userId="7c3b794a-1bb7-4b67-b051-4433f2832618" providerId="ADAL" clId="{609C70DA-C93F-4F2D-88EE-0061C1813034}" dt="2022-06-07T21:42:05.353" v="225" actId="478"/>
          <ac:picMkLst>
            <pc:docMk/>
            <pc:sldMk cId="2493354035" sldId="303"/>
            <ac:picMk id="13" creationId="{0D3216E5-A42E-29E4-E78F-1E52944F9908}"/>
          </ac:picMkLst>
        </pc:picChg>
      </pc:sldChg>
      <pc:sldChg chg="addSp delSp modSp add mod">
        <pc:chgData name="Martsinchyk Aliaksandr (DOKT)" userId="7c3b794a-1bb7-4b67-b051-4433f2832618" providerId="ADAL" clId="{609C70DA-C93F-4F2D-88EE-0061C1813034}" dt="2022-06-07T22:32:57.560" v="890" actId="20577"/>
        <pc:sldMkLst>
          <pc:docMk/>
          <pc:sldMk cId="265921768" sldId="305"/>
        </pc:sldMkLst>
        <pc:spChg chg="mod">
          <ac:chgData name="Martsinchyk Aliaksandr (DOKT)" userId="7c3b794a-1bb7-4b67-b051-4433f2832618" providerId="ADAL" clId="{609C70DA-C93F-4F2D-88EE-0061C1813034}" dt="2022-06-07T22:05:02.909" v="574" actId="1076"/>
          <ac:spMkLst>
            <pc:docMk/>
            <pc:sldMk cId="265921768" sldId="305"/>
            <ac:spMk id="2" creationId="{E7C9B696-B1D8-E74D-FBCC-E96E5243D4D2}"/>
          </ac:spMkLst>
        </pc:spChg>
        <pc:spChg chg="add mod">
          <ac:chgData name="Martsinchyk Aliaksandr (DOKT)" userId="7c3b794a-1bb7-4b67-b051-4433f2832618" providerId="ADAL" clId="{609C70DA-C93F-4F2D-88EE-0061C1813034}" dt="2022-06-07T22:32:57.560" v="890" actId="20577"/>
          <ac:spMkLst>
            <pc:docMk/>
            <pc:sldMk cId="265921768" sldId="305"/>
            <ac:spMk id="6" creationId="{BA0A2F64-08EB-30F8-EC04-ECB8F04013B0}"/>
          </ac:spMkLst>
        </pc:spChg>
        <pc:picChg chg="del">
          <ac:chgData name="Martsinchyk Aliaksandr (DOKT)" userId="7c3b794a-1bb7-4b67-b051-4433f2832618" providerId="ADAL" clId="{609C70DA-C93F-4F2D-88EE-0061C1813034}" dt="2022-06-07T21:47:15.693" v="252" actId="478"/>
          <ac:picMkLst>
            <pc:docMk/>
            <pc:sldMk cId="265921768" sldId="305"/>
            <ac:picMk id="10" creationId="{D4135F78-CCB0-58F2-DC74-AD68D5D88C6B}"/>
          </ac:picMkLst>
        </pc:picChg>
        <pc:picChg chg="mod">
          <ac:chgData name="Martsinchyk Aliaksandr (DOKT)" userId="7c3b794a-1bb7-4b67-b051-4433f2832618" providerId="ADAL" clId="{609C70DA-C93F-4F2D-88EE-0061C1813034}" dt="2022-06-07T22:04:58.933" v="573" actId="1076"/>
          <ac:picMkLst>
            <pc:docMk/>
            <pc:sldMk cId="265921768" sldId="305"/>
            <ac:picMk id="12" creationId="{AFE05D9D-AFE2-EF2E-501E-BC3448E1876A}"/>
          </ac:picMkLst>
        </pc:picChg>
        <pc:picChg chg="del">
          <ac:chgData name="Martsinchyk Aliaksandr (DOKT)" userId="7c3b794a-1bb7-4b67-b051-4433f2832618" providerId="ADAL" clId="{609C70DA-C93F-4F2D-88EE-0061C1813034}" dt="2022-06-07T21:47:15.144" v="251" actId="478"/>
          <ac:picMkLst>
            <pc:docMk/>
            <pc:sldMk cId="265921768" sldId="305"/>
            <ac:picMk id="13" creationId="{0D3216E5-A42E-29E4-E78F-1E52944F9908}"/>
          </ac:picMkLst>
        </pc:picChg>
      </pc:sldChg>
      <pc:sldChg chg="addSp delSp modSp add mod">
        <pc:chgData name="Martsinchyk Aliaksandr (DOKT)" userId="7c3b794a-1bb7-4b67-b051-4433f2832618" providerId="ADAL" clId="{609C70DA-C93F-4F2D-88EE-0061C1813034}" dt="2022-06-07T22:16:53.707" v="766" actId="1076"/>
        <pc:sldMkLst>
          <pc:docMk/>
          <pc:sldMk cId="3735585713" sldId="306"/>
        </pc:sldMkLst>
        <pc:spChg chg="add mod">
          <ac:chgData name="Martsinchyk Aliaksandr (DOKT)" userId="7c3b794a-1bb7-4b67-b051-4433f2832618" providerId="ADAL" clId="{609C70DA-C93F-4F2D-88EE-0061C1813034}" dt="2022-06-07T22:16:53.707" v="766" actId="1076"/>
          <ac:spMkLst>
            <pc:docMk/>
            <pc:sldMk cId="3735585713" sldId="306"/>
            <ac:spMk id="10" creationId="{89F3E700-F1BF-B54E-4D2D-1C3FCA860768}"/>
          </ac:spMkLst>
        </pc:spChg>
        <pc:picChg chg="del">
          <ac:chgData name="Martsinchyk Aliaksandr (DOKT)" userId="7c3b794a-1bb7-4b67-b051-4433f2832618" providerId="ADAL" clId="{609C70DA-C93F-4F2D-88EE-0061C1813034}" dt="2022-06-07T21:53:24.226" v="309" actId="478"/>
          <ac:picMkLst>
            <pc:docMk/>
            <pc:sldMk cId="3735585713" sldId="306"/>
            <ac:picMk id="6" creationId="{9060CFF1-CE25-1D4B-93E1-D9177926A29F}"/>
          </ac:picMkLst>
        </pc:picChg>
        <pc:picChg chg="del">
          <ac:chgData name="Martsinchyk Aliaksandr (DOKT)" userId="7c3b794a-1bb7-4b67-b051-4433f2832618" providerId="ADAL" clId="{609C70DA-C93F-4F2D-88EE-0061C1813034}" dt="2022-06-07T21:53:24.226" v="309" actId="478"/>
          <ac:picMkLst>
            <pc:docMk/>
            <pc:sldMk cId="3735585713" sldId="306"/>
            <ac:picMk id="7" creationId="{D4BE4581-73D3-9155-6BD2-D0C34F894592}"/>
          </ac:picMkLst>
        </pc:picChg>
        <pc:picChg chg="del">
          <ac:chgData name="Martsinchyk Aliaksandr (DOKT)" userId="7c3b794a-1bb7-4b67-b051-4433f2832618" providerId="ADAL" clId="{609C70DA-C93F-4F2D-88EE-0061C1813034}" dt="2022-06-07T21:53:24.226" v="309" actId="478"/>
          <ac:picMkLst>
            <pc:docMk/>
            <pc:sldMk cId="3735585713" sldId="306"/>
            <ac:picMk id="8" creationId="{7EEE8B4B-DD62-265E-948A-2EE31B748C36}"/>
          </ac:picMkLst>
        </pc:picChg>
        <pc:picChg chg="del">
          <ac:chgData name="Martsinchyk Aliaksandr (DOKT)" userId="7c3b794a-1bb7-4b67-b051-4433f2832618" providerId="ADAL" clId="{609C70DA-C93F-4F2D-88EE-0061C1813034}" dt="2022-06-07T21:53:24.226" v="309" actId="478"/>
          <ac:picMkLst>
            <pc:docMk/>
            <pc:sldMk cId="3735585713" sldId="306"/>
            <ac:picMk id="9" creationId="{5EE577D7-E18C-33AD-AD05-1813FFE40CF0}"/>
          </ac:picMkLst>
        </pc:picChg>
        <pc:picChg chg="del">
          <ac:chgData name="Martsinchyk Aliaksandr (DOKT)" userId="7c3b794a-1bb7-4b67-b051-4433f2832618" providerId="ADAL" clId="{609C70DA-C93F-4F2D-88EE-0061C1813034}" dt="2022-06-07T21:53:24.226" v="309" actId="478"/>
          <ac:picMkLst>
            <pc:docMk/>
            <pc:sldMk cId="3735585713" sldId="306"/>
            <ac:picMk id="11" creationId="{6596A2DB-D2D8-C291-B898-58CCCE8CA6B5}"/>
          </ac:picMkLst>
        </pc:picChg>
        <pc:picChg chg="add mod">
          <ac:chgData name="Martsinchyk Aliaksandr (DOKT)" userId="7c3b794a-1bb7-4b67-b051-4433f2832618" providerId="ADAL" clId="{609C70DA-C93F-4F2D-88EE-0061C1813034}" dt="2022-06-07T21:54:50.625" v="323" actId="1076"/>
          <ac:picMkLst>
            <pc:docMk/>
            <pc:sldMk cId="3735585713" sldId="306"/>
            <ac:picMk id="3074" creationId="{FFEB8DB0-AA02-16E6-99B0-02DF67FBF6C4}"/>
          </ac:picMkLst>
        </pc:picChg>
      </pc:sldChg>
      <pc:sldChg chg="addSp delSp modSp mod ord">
        <pc:chgData name="Martsinchyk Aliaksandr (DOKT)" userId="7c3b794a-1bb7-4b67-b051-4433f2832618" providerId="ADAL" clId="{609C70DA-C93F-4F2D-88EE-0061C1813034}" dt="2022-06-07T22:08:10.804" v="606"/>
        <pc:sldMkLst>
          <pc:docMk/>
          <pc:sldMk cId="2438824399" sldId="308"/>
        </pc:sldMkLst>
        <pc:spChg chg="del">
          <ac:chgData name="Martsinchyk Aliaksandr (DOKT)" userId="7c3b794a-1bb7-4b67-b051-4433f2832618" providerId="ADAL" clId="{609C70DA-C93F-4F2D-88EE-0061C1813034}" dt="2022-06-07T22:07:46.207" v="601" actId="478"/>
          <ac:spMkLst>
            <pc:docMk/>
            <pc:sldMk cId="2438824399" sldId="308"/>
            <ac:spMk id="3" creationId="{329B7509-7688-17C1-CD8F-63B859DA3EA9}"/>
          </ac:spMkLst>
        </pc:spChg>
        <pc:spChg chg="add del mod">
          <ac:chgData name="Martsinchyk Aliaksandr (DOKT)" userId="7c3b794a-1bb7-4b67-b051-4433f2832618" providerId="ADAL" clId="{609C70DA-C93F-4F2D-88EE-0061C1813034}" dt="2022-06-07T22:07:54.401" v="603" actId="478"/>
          <ac:spMkLst>
            <pc:docMk/>
            <pc:sldMk cId="2438824399" sldId="308"/>
            <ac:spMk id="8" creationId="{96E1AF4D-863C-B85F-8FB2-525EEBF98C78}"/>
          </ac:spMkLst>
        </pc:spChg>
        <pc:spChg chg="add mod">
          <ac:chgData name="Martsinchyk Aliaksandr (DOKT)" userId="7c3b794a-1bb7-4b67-b051-4433f2832618" providerId="ADAL" clId="{609C70DA-C93F-4F2D-88EE-0061C1813034}" dt="2022-06-07T22:08:10.804" v="606"/>
          <ac:spMkLst>
            <pc:docMk/>
            <pc:sldMk cId="2438824399" sldId="308"/>
            <ac:spMk id="11" creationId="{0F2DFDE0-B2F6-83C6-C42B-DFE3B23655BA}"/>
          </ac:spMkLst>
        </pc:spChg>
      </pc:sldChg>
      <pc:sldChg chg="addSp delSp modSp add mod">
        <pc:chgData name="Martsinchyk Aliaksandr (DOKT)" userId="7c3b794a-1bb7-4b67-b051-4433f2832618" providerId="ADAL" clId="{609C70DA-C93F-4F2D-88EE-0061C1813034}" dt="2022-06-07T22:15:42.132" v="755" actId="1076"/>
        <pc:sldMkLst>
          <pc:docMk/>
          <pc:sldMk cId="2945045394" sldId="311"/>
        </pc:sldMkLst>
        <pc:spChg chg="mod">
          <ac:chgData name="Martsinchyk Aliaksandr (DOKT)" userId="7c3b794a-1bb7-4b67-b051-4433f2832618" providerId="ADAL" clId="{609C70DA-C93F-4F2D-88EE-0061C1813034}" dt="2022-06-07T22:07:38.254" v="600" actId="1076"/>
          <ac:spMkLst>
            <pc:docMk/>
            <pc:sldMk cId="2945045394" sldId="311"/>
            <ac:spMk id="2" creationId="{E7C9B696-B1D8-E74D-FBCC-E96E5243D4D2}"/>
          </ac:spMkLst>
        </pc:spChg>
        <pc:spChg chg="add mod">
          <ac:chgData name="Martsinchyk Aliaksandr (DOKT)" userId="7c3b794a-1bb7-4b67-b051-4433f2832618" providerId="ADAL" clId="{609C70DA-C93F-4F2D-88EE-0061C1813034}" dt="2022-06-07T22:15:39.232" v="754" actId="20577"/>
          <ac:spMkLst>
            <pc:docMk/>
            <pc:sldMk cId="2945045394" sldId="311"/>
            <ac:spMk id="6" creationId="{8A303E84-9D6B-829E-80BB-87BFDE18E349}"/>
          </ac:spMkLst>
        </pc:spChg>
        <pc:spChg chg="del">
          <ac:chgData name="Martsinchyk Aliaksandr (DOKT)" userId="7c3b794a-1bb7-4b67-b051-4433f2832618" providerId="ADAL" clId="{609C70DA-C93F-4F2D-88EE-0061C1813034}" dt="2022-06-07T21:57:41.548" v="418" actId="478"/>
          <ac:spMkLst>
            <pc:docMk/>
            <pc:sldMk cId="2945045394" sldId="311"/>
            <ac:spMk id="10" creationId="{89F3E700-F1BF-B54E-4D2D-1C3FCA860768}"/>
          </ac:spMkLst>
        </pc:spChg>
        <pc:picChg chg="del">
          <ac:chgData name="Martsinchyk Aliaksandr (DOKT)" userId="7c3b794a-1bb7-4b67-b051-4433f2832618" providerId="ADAL" clId="{609C70DA-C93F-4F2D-88EE-0061C1813034}" dt="2022-06-07T21:57:40.200" v="417" actId="478"/>
          <ac:picMkLst>
            <pc:docMk/>
            <pc:sldMk cId="2945045394" sldId="311"/>
            <ac:picMk id="3074" creationId="{FFEB8DB0-AA02-16E6-99B0-02DF67FBF6C4}"/>
          </ac:picMkLst>
        </pc:picChg>
        <pc:picChg chg="add del mod">
          <ac:chgData name="Martsinchyk Aliaksandr (DOKT)" userId="7c3b794a-1bb7-4b67-b051-4433f2832618" providerId="ADAL" clId="{609C70DA-C93F-4F2D-88EE-0061C1813034}" dt="2022-06-07T22:07:35.127" v="599" actId="478"/>
          <ac:picMkLst>
            <pc:docMk/>
            <pc:sldMk cId="2945045394" sldId="311"/>
            <ac:picMk id="4098" creationId="{F1630262-D0A7-027B-D405-60F79235BE63}"/>
          </ac:picMkLst>
        </pc:picChg>
        <pc:picChg chg="add mod">
          <ac:chgData name="Martsinchyk Aliaksandr (DOKT)" userId="7c3b794a-1bb7-4b67-b051-4433f2832618" providerId="ADAL" clId="{609C70DA-C93F-4F2D-88EE-0061C1813034}" dt="2022-06-07T22:15:42.132" v="755" actId="1076"/>
          <ac:picMkLst>
            <pc:docMk/>
            <pc:sldMk cId="2945045394" sldId="311"/>
            <ac:picMk id="4099" creationId="{2AB266B7-4EED-C573-19FC-6DBC1874723B}"/>
          </ac:picMkLst>
        </pc:picChg>
      </pc:sldChg>
      <pc:sldChg chg="addSp delSp modSp add mod">
        <pc:chgData name="Martsinchyk Aliaksandr (DOKT)" userId="7c3b794a-1bb7-4b67-b051-4433f2832618" providerId="ADAL" clId="{609C70DA-C93F-4F2D-88EE-0061C1813034}" dt="2022-06-07T22:17:12.241" v="767" actId="732"/>
        <pc:sldMkLst>
          <pc:docMk/>
          <pc:sldMk cId="966728906" sldId="312"/>
        </pc:sldMkLst>
        <pc:picChg chg="del">
          <ac:chgData name="Martsinchyk Aliaksandr (DOKT)" userId="7c3b794a-1bb7-4b67-b051-4433f2832618" providerId="ADAL" clId="{609C70DA-C93F-4F2D-88EE-0061C1813034}" dt="2022-06-07T22:03:17.528" v="540" actId="478"/>
          <ac:picMkLst>
            <pc:docMk/>
            <pc:sldMk cId="966728906" sldId="312"/>
            <ac:picMk id="4" creationId="{3ADC25F9-8B29-B4FD-8D79-796A9C4FBA98}"/>
          </ac:picMkLst>
        </pc:picChg>
        <pc:picChg chg="add mod">
          <ac:chgData name="Martsinchyk Aliaksandr (DOKT)" userId="7c3b794a-1bb7-4b67-b051-4433f2832618" providerId="ADAL" clId="{609C70DA-C93F-4F2D-88EE-0061C1813034}" dt="2022-06-07T22:03:59.816" v="558" actId="1076"/>
          <ac:picMkLst>
            <pc:docMk/>
            <pc:sldMk cId="966728906" sldId="312"/>
            <ac:picMk id="6" creationId="{026871E2-1EE2-2A9B-C8DF-E4FAC87178BC}"/>
          </ac:picMkLst>
        </pc:picChg>
        <pc:picChg chg="add mod modCrop">
          <ac:chgData name="Martsinchyk Aliaksandr (DOKT)" userId="7c3b794a-1bb7-4b67-b051-4433f2832618" providerId="ADAL" clId="{609C70DA-C93F-4F2D-88EE-0061C1813034}" dt="2022-06-07T22:17:12.241" v="767" actId="732"/>
          <ac:picMkLst>
            <pc:docMk/>
            <pc:sldMk cId="966728906" sldId="312"/>
            <ac:picMk id="7" creationId="{57037DA4-7A2D-54F9-F266-7AD05FFE326E}"/>
          </ac:picMkLst>
        </pc:picChg>
        <pc:picChg chg="add mod">
          <ac:chgData name="Martsinchyk Aliaksandr (DOKT)" userId="7c3b794a-1bb7-4b67-b051-4433f2832618" providerId="ADAL" clId="{609C70DA-C93F-4F2D-88EE-0061C1813034}" dt="2022-06-07T22:04:23.083" v="566" actId="1076"/>
          <ac:picMkLst>
            <pc:docMk/>
            <pc:sldMk cId="966728906" sldId="312"/>
            <ac:picMk id="8" creationId="{841B27E2-B6B7-0E5E-FCB9-95FB982791AD}"/>
          </ac:picMkLst>
        </pc:picChg>
        <pc:picChg chg="del">
          <ac:chgData name="Martsinchyk Aliaksandr (DOKT)" userId="7c3b794a-1bb7-4b67-b051-4433f2832618" providerId="ADAL" clId="{609C70DA-C93F-4F2D-88EE-0061C1813034}" dt="2022-06-07T22:03:16.411" v="538" actId="478"/>
          <ac:picMkLst>
            <pc:docMk/>
            <pc:sldMk cId="966728906" sldId="312"/>
            <ac:picMk id="10" creationId="{D4135F78-CCB0-58F2-DC74-AD68D5D88C6B}"/>
          </ac:picMkLst>
        </pc:picChg>
        <pc:picChg chg="del">
          <ac:chgData name="Martsinchyk Aliaksandr (DOKT)" userId="7c3b794a-1bb7-4b67-b051-4433f2832618" providerId="ADAL" clId="{609C70DA-C93F-4F2D-88EE-0061C1813034}" dt="2022-06-07T22:03:16.995" v="539" actId="478"/>
          <ac:picMkLst>
            <pc:docMk/>
            <pc:sldMk cId="966728906" sldId="312"/>
            <ac:picMk id="13" creationId="{0D3216E5-A42E-29E4-E78F-1E52944F9908}"/>
          </ac:picMkLst>
        </pc:picChg>
      </pc:sldChg>
      <pc:sldChg chg="addSp delSp modSp add mod">
        <pc:chgData name="Martsinchyk Aliaksandr (DOKT)" userId="7c3b794a-1bb7-4b67-b051-4433f2832618" providerId="ADAL" clId="{609C70DA-C93F-4F2D-88EE-0061C1813034}" dt="2022-06-07T22:06:32.115" v="591" actId="1076"/>
        <pc:sldMkLst>
          <pc:docMk/>
          <pc:sldMk cId="3762538898" sldId="313"/>
        </pc:sldMkLst>
        <pc:picChg chg="del">
          <ac:chgData name="Martsinchyk Aliaksandr (DOKT)" userId="7c3b794a-1bb7-4b67-b051-4433f2832618" providerId="ADAL" clId="{609C70DA-C93F-4F2D-88EE-0061C1813034}" dt="2022-06-07T22:05:11.080" v="576" actId="478"/>
          <ac:picMkLst>
            <pc:docMk/>
            <pc:sldMk cId="3762538898" sldId="313"/>
            <ac:picMk id="3" creationId="{E63F565B-26F1-93CC-0C84-FE29469D99B1}"/>
          </ac:picMkLst>
        </pc:picChg>
        <pc:picChg chg="del">
          <ac:chgData name="Martsinchyk Aliaksandr (DOKT)" userId="7c3b794a-1bb7-4b67-b051-4433f2832618" providerId="ADAL" clId="{609C70DA-C93F-4F2D-88EE-0061C1813034}" dt="2022-06-07T22:05:11.570" v="577" actId="478"/>
          <ac:picMkLst>
            <pc:docMk/>
            <pc:sldMk cId="3762538898" sldId="313"/>
            <ac:picMk id="4" creationId="{29E1CEAF-C187-A51B-4D84-751E598B1E67}"/>
          </ac:picMkLst>
        </pc:picChg>
        <pc:picChg chg="del">
          <ac:chgData name="Martsinchyk Aliaksandr (DOKT)" userId="7c3b794a-1bb7-4b67-b051-4433f2832618" providerId="ADAL" clId="{609C70DA-C93F-4F2D-88EE-0061C1813034}" dt="2022-06-07T22:05:12.119" v="578" actId="478"/>
          <ac:picMkLst>
            <pc:docMk/>
            <pc:sldMk cId="3762538898" sldId="313"/>
            <ac:picMk id="5" creationId="{00464517-7FEA-390F-1537-6EC6138B20F1}"/>
          </ac:picMkLst>
        </pc:picChg>
        <pc:picChg chg="add mod">
          <ac:chgData name="Martsinchyk Aliaksandr (DOKT)" userId="7c3b794a-1bb7-4b67-b051-4433f2832618" providerId="ADAL" clId="{609C70DA-C93F-4F2D-88EE-0061C1813034}" dt="2022-06-07T22:05:50.752" v="583" actId="14100"/>
          <ac:picMkLst>
            <pc:docMk/>
            <pc:sldMk cId="3762538898" sldId="313"/>
            <ac:picMk id="5122" creationId="{79DED6CD-E7A0-365F-0711-707900B984A4}"/>
          </ac:picMkLst>
        </pc:picChg>
        <pc:picChg chg="add mod">
          <ac:chgData name="Martsinchyk Aliaksandr (DOKT)" userId="7c3b794a-1bb7-4b67-b051-4433f2832618" providerId="ADAL" clId="{609C70DA-C93F-4F2D-88EE-0061C1813034}" dt="2022-06-07T22:06:32.115" v="591" actId="1076"/>
          <ac:picMkLst>
            <pc:docMk/>
            <pc:sldMk cId="3762538898" sldId="313"/>
            <ac:picMk id="5123" creationId="{B16C5521-0330-C1AE-2A74-99AA0EC24CFB}"/>
          </ac:picMkLst>
        </pc:picChg>
      </pc:sldChg>
      <pc:sldChg chg="modSp add mod">
        <pc:chgData name="Martsinchyk Aliaksandr (DOKT)" userId="7c3b794a-1bb7-4b67-b051-4433f2832618" providerId="ADAL" clId="{609C70DA-C93F-4F2D-88EE-0061C1813034}" dt="2022-06-07T22:09:45.954" v="615" actId="313"/>
        <pc:sldMkLst>
          <pc:docMk/>
          <pc:sldMk cId="4157857448" sldId="314"/>
        </pc:sldMkLst>
        <pc:spChg chg="mod">
          <ac:chgData name="Martsinchyk Aliaksandr (DOKT)" userId="7c3b794a-1bb7-4b67-b051-4433f2832618" providerId="ADAL" clId="{609C70DA-C93F-4F2D-88EE-0061C1813034}" dt="2022-06-07T22:09:45.954" v="615" actId="313"/>
          <ac:spMkLst>
            <pc:docMk/>
            <pc:sldMk cId="4157857448" sldId="314"/>
            <ac:spMk id="6" creationId="{8A303E84-9D6B-829E-80BB-87BFDE18E349}"/>
          </ac:spMkLst>
        </pc:spChg>
      </pc:sldChg>
      <pc:sldChg chg="addSp delSp modSp mod delAnim">
        <pc:chgData name="Martsinchyk Aliaksandr (DOKT)" userId="7c3b794a-1bb7-4b67-b051-4433f2832618" providerId="ADAL" clId="{609C70DA-C93F-4F2D-88EE-0061C1813034}" dt="2022-06-07T22:46:33.015" v="1031" actId="1076"/>
        <pc:sldMkLst>
          <pc:docMk/>
          <pc:sldMk cId="1307795826" sldId="315"/>
        </pc:sldMkLst>
        <pc:spChg chg="mod">
          <ac:chgData name="Martsinchyk Aliaksandr (DOKT)" userId="7c3b794a-1bb7-4b67-b051-4433f2832618" providerId="ADAL" clId="{609C70DA-C93F-4F2D-88EE-0061C1813034}" dt="2022-06-07T22:45:37.455" v="1027" actId="1076"/>
          <ac:spMkLst>
            <pc:docMk/>
            <pc:sldMk cId="1307795826" sldId="315"/>
            <ac:spMk id="2" creationId="{977DFD8B-5EC0-B033-18AC-E31324DF277E}"/>
          </ac:spMkLst>
        </pc:spChg>
        <pc:spChg chg="add del mod">
          <ac:chgData name="Martsinchyk Aliaksandr (DOKT)" userId="7c3b794a-1bb7-4b67-b051-4433f2832618" providerId="ADAL" clId="{609C70DA-C93F-4F2D-88EE-0061C1813034}" dt="2022-06-07T22:38:51.294" v="928" actId="478"/>
          <ac:spMkLst>
            <pc:docMk/>
            <pc:sldMk cId="1307795826" sldId="315"/>
            <ac:spMk id="5" creationId="{1B27087C-00D0-D37A-3B5C-F722231D22EE}"/>
          </ac:spMkLst>
        </pc:spChg>
        <pc:picChg chg="del">
          <ac:chgData name="Martsinchyk Aliaksandr (DOKT)" userId="7c3b794a-1bb7-4b67-b051-4433f2832618" providerId="ADAL" clId="{609C70DA-C93F-4F2D-88EE-0061C1813034}" dt="2022-06-07T22:38:49.292" v="927" actId="478"/>
          <ac:picMkLst>
            <pc:docMk/>
            <pc:sldMk cId="1307795826" sldId="315"/>
            <ac:picMk id="4" creationId="{AEAFD42F-1374-4A3D-E8B1-DBC18901352E}"/>
          </ac:picMkLst>
        </pc:picChg>
        <pc:picChg chg="add del mod">
          <ac:chgData name="Martsinchyk Aliaksandr (DOKT)" userId="7c3b794a-1bb7-4b67-b051-4433f2832618" providerId="ADAL" clId="{609C70DA-C93F-4F2D-88EE-0061C1813034}" dt="2022-06-07T22:44:53.400" v="955" actId="478"/>
          <ac:picMkLst>
            <pc:docMk/>
            <pc:sldMk cId="1307795826" sldId="315"/>
            <ac:picMk id="7" creationId="{B7A783C3-BE1C-BD4E-5858-A9F4F3E2DD7B}"/>
          </ac:picMkLst>
        </pc:picChg>
        <pc:picChg chg="add del mod">
          <ac:chgData name="Martsinchyk Aliaksandr (DOKT)" userId="7c3b794a-1bb7-4b67-b051-4433f2832618" providerId="ADAL" clId="{609C70DA-C93F-4F2D-88EE-0061C1813034}" dt="2022-06-07T22:44:52.181" v="953" actId="478"/>
          <ac:picMkLst>
            <pc:docMk/>
            <pc:sldMk cId="1307795826" sldId="315"/>
            <ac:picMk id="8" creationId="{B3939B66-0505-42DD-854B-9808C457B3C4}"/>
          </ac:picMkLst>
        </pc:picChg>
        <pc:picChg chg="add del mod">
          <ac:chgData name="Martsinchyk Aliaksandr (DOKT)" userId="7c3b794a-1bb7-4b67-b051-4433f2832618" providerId="ADAL" clId="{609C70DA-C93F-4F2D-88EE-0061C1813034}" dt="2022-06-07T22:44:52.726" v="954" actId="478"/>
          <ac:picMkLst>
            <pc:docMk/>
            <pc:sldMk cId="1307795826" sldId="315"/>
            <ac:picMk id="9" creationId="{C6F94E32-3DB2-0184-0D50-AFCFB6FDA783}"/>
          </ac:picMkLst>
        </pc:picChg>
        <pc:picChg chg="add mod">
          <ac:chgData name="Martsinchyk Aliaksandr (DOKT)" userId="7c3b794a-1bb7-4b67-b051-4433f2832618" providerId="ADAL" clId="{609C70DA-C93F-4F2D-88EE-0061C1813034}" dt="2022-06-07T22:45:54.997" v="1029" actId="1076"/>
          <ac:picMkLst>
            <pc:docMk/>
            <pc:sldMk cId="1307795826" sldId="315"/>
            <ac:picMk id="11" creationId="{34CC0438-6745-B8D0-5D1B-DB492049ACCE}"/>
          </ac:picMkLst>
        </pc:picChg>
        <pc:picChg chg="add mod">
          <ac:chgData name="Martsinchyk Aliaksandr (DOKT)" userId="7c3b794a-1bb7-4b67-b051-4433f2832618" providerId="ADAL" clId="{609C70DA-C93F-4F2D-88EE-0061C1813034}" dt="2022-06-07T22:46:33.015" v="1031" actId="1076"/>
          <ac:picMkLst>
            <pc:docMk/>
            <pc:sldMk cId="1307795826" sldId="315"/>
            <ac:picMk id="13" creationId="{F275E73C-EC7B-709D-9DD4-B7F4B3F37E21}"/>
          </ac:picMkLst>
        </pc:picChg>
      </pc:sldChg>
      <pc:sldChg chg="modSp mod">
        <pc:chgData name="Martsinchyk Aliaksandr (DOKT)" userId="7c3b794a-1bb7-4b67-b051-4433f2832618" providerId="ADAL" clId="{609C70DA-C93F-4F2D-88EE-0061C1813034}" dt="2022-06-07T22:34:58.598" v="893" actId="1076"/>
        <pc:sldMkLst>
          <pc:docMk/>
          <pc:sldMk cId="2237406566" sldId="316"/>
        </pc:sldMkLst>
        <pc:spChg chg="mod">
          <ac:chgData name="Martsinchyk Aliaksandr (DOKT)" userId="7c3b794a-1bb7-4b67-b051-4433f2832618" providerId="ADAL" clId="{609C70DA-C93F-4F2D-88EE-0061C1813034}" dt="2022-06-07T22:34:56.040" v="891" actId="1076"/>
          <ac:spMkLst>
            <pc:docMk/>
            <pc:sldMk cId="2237406566" sldId="316"/>
            <ac:spMk id="2" creationId="{58E40787-84A6-92B3-4590-D05C854F3533}"/>
          </ac:spMkLst>
        </pc:spChg>
        <pc:picChg chg="mod">
          <ac:chgData name="Martsinchyk Aliaksandr (DOKT)" userId="7c3b794a-1bb7-4b67-b051-4433f2832618" providerId="ADAL" clId="{609C70DA-C93F-4F2D-88EE-0061C1813034}" dt="2022-06-07T22:34:57.383" v="892" actId="1076"/>
          <ac:picMkLst>
            <pc:docMk/>
            <pc:sldMk cId="2237406566" sldId="316"/>
            <ac:picMk id="5" creationId="{84FD0E61-BBA0-29AC-928E-3D9E1EDA833C}"/>
          </ac:picMkLst>
        </pc:picChg>
        <pc:picChg chg="mod">
          <ac:chgData name="Martsinchyk Aliaksandr (DOKT)" userId="7c3b794a-1bb7-4b67-b051-4433f2832618" providerId="ADAL" clId="{609C70DA-C93F-4F2D-88EE-0061C1813034}" dt="2022-06-07T22:34:58.598" v="893" actId="1076"/>
          <ac:picMkLst>
            <pc:docMk/>
            <pc:sldMk cId="2237406566" sldId="316"/>
            <ac:picMk id="7" creationId="{F847C1F7-27D3-EA68-93A4-D0909EAABE76}"/>
          </ac:picMkLst>
        </pc:picChg>
      </pc:sldChg>
      <pc:sldChg chg="addSp delSp modSp add mod ord">
        <pc:chgData name="Martsinchyk Aliaksandr (DOKT)" userId="7c3b794a-1bb7-4b67-b051-4433f2832618" providerId="ADAL" clId="{609C70DA-C93F-4F2D-88EE-0061C1813034}" dt="2022-06-07T22:31:42.647" v="867" actId="1076"/>
        <pc:sldMkLst>
          <pc:docMk/>
          <pc:sldMk cId="2549858779" sldId="317"/>
        </pc:sldMkLst>
        <pc:spChg chg="add mod">
          <ac:chgData name="Martsinchyk Aliaksandr (DOKT)" userId="7c3b794a-1bb7-4b67-b051-4433f2832618" providerId="ADAL" clId="{609C70DA-C93F-4F2D-88EE-0061C1813034}" dt="2022-06-07T22:31:42.647" v="867" actId="1076"/>
          <ac:spMkLst>
            <pc:docMk/>
            <pc:sldMk cId="2549858779" sldId="317"/>
            <ac:spMk id="10" creationId="{47BDCB7D-5229-1B69-31D3-F2B77B691494}"/>
          </ac:spMkLst>
        </pc:spChg>
        <pc:picChg chg="del">
          <ac:chgData name="Martsinchyk Aliaksandr (DOKT)" userId="7c3b794a-1bb7-4b67-b051-4433f2832618" providerId="ADAL" clId="{609C70DA-C93F-4F2D-88EE-0061C1813034}" dt="2022-06-07T22:29:54.520" v="788" actId="478"/>
          <ac:picMkLst>
            <pc:docMk/>
            <pc:sldMk cId="2549858779" sldId="317"/>
            <ac:picMk id="3" creationId="{E63F565B-26F1-93CC-0C84-FE29469D99B1}"/>
          </ac:picMkLst>
        </pc:picChg>
        <pc:picChg chg="del">
          <ac:chgData name="Martsinchyk Aliaksandr (DOKT)" userId="7c3b794a-1bb7-4b67-b051-4433f2832618" providerId="ADAL" clId="{609C70DA-C93F-4F2D-88EE-0061C1813034}" dt="2022-06-07T22:29:54.981" v="789" actId="478"/>
          <ac:picMkLst>
            <pc:docMk/>
            <pc:sldMk cId="2549858779" sldId="317"/>
            <ac:picMk id="4" creationId="{29E1CEAF-C187-A51B-4D84-751E598B1E67}"/>
          </ac:picMkLst>
        </pc:picChg>
        <pc:picChg chg="del">
          <ac:chgData name="Martsinchyk Aliaksandr (DOKT)" userId="7c3b794a-1bb7-4b67-b051-4433f2832618" providerId="ADAL" clId="{609C70DA-C93F-4F2D-88EE-0061C1813034}" dt="2022-06-07T22:29:55.571" v="790" actId="478"/>
          <ac:picMkLst>
            <pc:docMk/>
            <pc:sldMk cId="2549858779" sldId="317"/>
            <ac:picMk id="5" creationId="{00464517-7FEA-390F-1537-6EC6138B20F1}"/>
          </ac:picMkLst>
        </pc:picChg>
        <pc:picChg chg="add mod">
          <ac:chgData name="Martsinchyk Aliaksandr (DOKT)" userId="7c3b794a-1bb7-4b67-b051-4433f2832618" providerId="ADAL" clId="{609C70DA-C93F-4F2D-88EE-0061C1813034}" dt="2022-06-07T22:30:59.145" v="806" actId="1076"/>
          <ac:picMkLst>
            <pc:docMk/>
            <pc:sldMk cId="2549858779" sldId="317"/>
            <ac:picMk id="7" creationId="{8C756492-2948-F883-5333-E1FFEE0F0DB5}"/>
          </ac:picMkLst>
        </pc:picChg>
        <pc:picChg chg="add mod">
          <ac:chgData name="Martsinchyk Aliaksandr (DOKT)" userId="7c3b794a-1bb7-4b67-b051-4433f2832618" providerId="ADAL" clId="{609C70DA-C93F-4F2D-88EE-0061C1813034}" dt="2022-06-07T22:31:05.184" v="809" actId="1076"/>
          <ac:picMkLst>
            <pc:docMk/>
            <pc:sldMk cId="2549858779" sldId="317"/>
            <ac:picMk id="9" creationId="{18B23247-7F63-A4D1-A6AE-FA8EA51B984F}"/>
          </ac:picMkLst>
        </pc:picChg>
      </pc:sldChg>
      <pc:sldChg chg="add del">
        <pc:chgData name="Martsinchyk Aliaksandr (DOKT)" userId="7c3b794a-1bb7-4b67-b051-4433f2832618" providerId="ADAL" clId="{609C70DA-C93F-4F2D-88EE-0061C1813034}" dt="2022-06-07T22:31:49.679" v="869" actId="47"/>
        <pc:sldMkLst>
          <pc:docMk/>
          <pc:sldMk cId="236711912" sldId="318"/>
        </pc:sldMkLst>
      </pc:sldChg>
      <pc:sldChg chg="addSp delSp modSp add mod">
        <pc:chgData name="Martsinchyk Aliaksandr (DOKT)" userId="7c3b794a-1bb7-4b67-b051-4433f2832618" providerId="ADAL" clId="{609C70DA-C93F-4F2D-88EE-0061C1813034}" dt="2022-06-07T22:32:38.396" v="880" actId="14100"/>
        <pc:sldMkLst>
          <pc:docMk/>
          <pc:sldMk cId="3056160568" sldId="319"/>
        </pc:sldMkLst>
        <pc:picChg chg="add mod">
          <ac:chgData name="Martsinchyk Aliaksandr (DOKT)" userId="7c3b794a-1bb7-4b67-b051-4433f2832618" providerId="ADAL" clId="{609C70DA-C93F-4F2D-88EE-0061C1813034}" dt="2022-06-07T22:32:13.404" v="875" actId="1076"/>
          <ac:picMkLst>
            <pc:docMk/>
            <pc:sldMk cId="3056160568" sldId="319"/>
            <ac:picMk id="4" creationId="{6CE9EB91-69D2-56A0-05D7-559491B5D2F9}"/>
          </ac:picMkLst>
        </pc:picChg>
        <pc:picChg chg="add mod">
          <ac:chgData name="Martsinchyk Aliaksandr (DOKT)" userId="7c3b794a-1bb7-4b67-b051-4433f2832618" providerId="ADAL" clId="{609C70DA-C93F-4F2D-88EE-0061C1813034}" dt="2022-06-07T22:32:38.396" v="880" actId="14100"/>
          <ac:picMkLst>
            <pc:docMk/>
            <pc:sldMk cId="3056160568" sldId="319"/>
            <ac:picMk id="6" creationId="{8DD02B8D-98A4-CD20-D94C-84FB690ACF6E}"/>
          </ac:picMkLst>
        </pc:picChg>
        <pc:picChg chg="del">
          <ac:chgData name="Martsinchyk Aliaksandr (DOKT)" userId="7c3b794a-1bb7-4b67-b051-4433f2832618" providerId="ADAL" clId="{609C70DA-C93F-4F2D-88EE-0061C1813034}" dt="2022-06-07T22:31:51.491" v="870" actId="478"/>
          <ac:picMkLst>
            <pc:docMk/>
            <pc:sldMk cId="3056160568" sldId="319"/>
            <ac:picMk id="7" creationId="{8C756492-2948-F883-5333-E1FFEE0F0DB5}"/>
          </ac:picMkLst>
        </pc:picChg>
        <pc:picChg chg="del">
          <ac:chgData name="Martsinchyk Aliaksandr (DOKT)" userId="7c3b794a-1bb7-4b67-b051-4433f2832618" providerId="ADAL" clId="{609C70DA-C93F-4F2D-88EE-0061C1813034}" dt="2022-06-07T22:31:51.930" v="871" actId="478"/>
          <ac:picMkLst>
            <pc:docMk/>
            <pc:sldMk cId="3056160568" sldId="319"/>
            <ac:picMk id="9" creationId="{18B23247-7F63-A4D1-A6AE-FA8EA51B984F}"/>
          </ac:picMkLst>
        </pc:picChg>
      </pc:sldChg>
      <pc:sldChg chg="modSp add mod ord">
        <pc:chgData name="Martsinchyk Aliaksandr (DOKT)" userId="7c3b794a-1bb7-4b67-b051-4433f2832618" providerId="ADAL" clId="{609C70DA-C93F-4F2D-88EE-0061C1813034}" dt="2022-06-07T22:43:25.710" v="951"/>
        <pc:sldMkLst>
          <pc:docMk/>
          <pc:sldMk cId="395618297" sldId="320"/>
        </pc:sldMkLst>
        <pc:spChg chg="mod">
          <ac:chgData name="Martsinchyk Aliaksandr (DOKT)" userId="7c3b794a-1bb7-4b67-b051-4433f2832618" providerId="ADAL" clId="{609C70DA-C93F-4F2D-88EE-0061C1813034}" dt="2022-06-07T22:43:25.710" v="951"/>
          <ac:spMkLst>
            <pc:docMk/>
            <pc:sldMk cId="395618297" sldId="320"/>
            <ac:spMk id="2" creationId="{977DFD8B-5EC0-B033-18AC-E31324DF277E}"/>
          </ac:spMkLst>
        </pc:spChg>
      </pc:sldChg>
      <pc:sldChg chg="modSp add mod">
        <pc:chgData name="Martsinchyk Aliaksandr (DOKT)" userId="7c3b794a-1bb7-4b67-b051-4433f2832618" providerId="ADAL" clId="{609C70DA-C93F-4F2D-88EE-0061C1813034}" dt="2022-06-07T22:47:31.683" v="1034" actId="1076"/>
        <pc:sldMkLst>
          <pc:docMk/>
          <pc:sldMk cId="1292138962" sldId="321"/>
        </pc:sldMkLst>
        <pc:spChg chg="mod">
          <ac:chgData name="Martsinchyk Aliaksandr (DOKT)" userId="7c3b794a-1bb7-4b67-b051-4433f2832618" providerId="ADAL" clId="{609C70DA-C93F-4F2D-88EE-0061C1813034}" dt="2022-06-07T22:47:31.683" v="1034" actId="1076"/>
          <ac:spMkLst>
            <pc:docMk/>
            <pc:sldMk cId="1292138962" sldId="321"/>
            <ac:spMk id="2" creationId="{977DFD8B-5EC0-B033-18AC-E31324DF277E}"/>
          </ac:spMkLst>
        </pc:spChg>
      </pc:sldChg>
    </pc:docChg>
  </pc:docChgLst>
  <pc:docChgLst>
    <pc:chgData name="Futyma Kamil" userId="e2772cb6-5747-4b5b-a001-7e2f1423f79e" providerId="ADAL" clId="{2B755228-6905-4D9E-86A4-FBD9FC42F484}"/>
    <pc:docChg chg="custSel modSld">
      <pc:chgData name="Futyma Kamil" userId="e2772cb6-5747-4b5b-a001-7e2f1423f79e" providerId="ADAL" clId="{2B755228-6905-4D9E-86A4-FBD9FC42F484}" dt="2022-06-07T19:05:25.364" v="10" actId="1076"/>
      <pc:docMkLst>
        <pc:docMk/>
      </pc:docMkLst>
      <pc:sldChg chg="addSp delSp modSp mod">
        <pc:chgData name="Futyma Kamil" userId="e2772cb6-5747-4b5b-a001-7e2f1423f79e" providerId="ADAL" clId="{2B755228-6905-4D9E-86A4-FBD9FC42F484}" dt="2022-06-07T19:05:25.364" v="10" actId="1076"/>
        <pc:sldMkLst>
          <pc:docMk/>
          <pc:sldMk cId="1895018846" sldId="295"/>
        </pc:sldMkLst>
        <pc:picChg chg="add del mod">
          <ac:chgData name="Futyma Kamil" userId="e2772cb6-5747-4b5b-a001-7e2f1423f79e" providerId="ADAL" clId="{2B755228-6905-4D9E-86A4-FBD9FC42F484}" dt="2022-06-07T19:04:22.787" v="3" actId="478"/>
          <ac:picMkLst>
            <pc:docMk/>
            <pc:sldMk cId="1895018846" sldId="295"/>
            <ac:picMk id="20" creationId="{8812F9FF-F6F8-2845-C09E-7E969B643384}"/>
          </ac:picMkLst>
        </pc:picChg>
        <pc:picChg chg="add mod">
          <ac:chgData name="Futyma Kamil" userId="e2772cb6-5747-4b5b-a001-7e2f1423f79e" providerId="ADAL" clId="{2B755228-6905-4D9E-86A4-FBD9FC42F484}" dt="2022-06-07T19:05:25.364" v="10" actId="1076"/>
          <ac:picMkLst>
            <pc:docMk/>
            <pc:sldMk cId="1895018846" sldId="295"/>
            <ac:picMk id="22" creationId="{76F2CB79-5F2C-DD50-784D-25FDFEC4ED90}"/>
          </ac:picMkLst>
        </pc:picChg>
      </pc:sldChg>
    </pc:docChg>
  </pc:docChgLst>
  <pc:docChgLst>
    <pc:chgData name="Gość" userId="S::urn:spo:anon#2aa0d8e41332dfcc54e60ac337f1f0aeef9d6eef2f66981e7b3c1cbf7ad78aad::" providerId="AD" clId="Web-{4079F942-C902-E0F8-E6E6-40AF088A912F}"/>
    <pc:docChg chg="addSld delSld modSld">
      <pc:chgData name="Gość" userId="S::urn:spo:anon#2aa0d8e41332dfcc54e60ac337f1f0aeef9d6eef2f66981e7b3c1cbf7ad78aad::" providerId="AD" clId="Web-{4079F942-C902-E0F8-E6E6-40AF088A912F}" dt="2022-06-22T13:04:11.312" v="1271" actId="20577"/>
      <pc:docMkLst>
        <pc:docMk/>
      </pc:docMkLst>
      <pc:sldChg chg="modSp">
        <pc:chgData name="Gość" userId="S::urn:spo:anon#2aa0d8e41332dfcc54e60ac337f1f0aeef9d6eef2f66981e7b3c1cbf7ad78aad::" providerId="AD" clId="Web-{4079F942-C902-E0F8-E6E6-40AF088A912F}" dt="2022-06-22T12:53:39.519" v="1239" actId="20577"/>
        <pc:sldMkLst>
          <pc:docMk/>
          <pc:sldMk cId="3399838116" sldId="324"/>
        </pc:sldMkLst>
        <pc:spChg chg="mod">
          <ac:chgData name="Gość" userId="S::urn:spo:anon#2aa0d8e41332dfcc54e60ac337f1f0aeef9d6eef2f66981e7b3c1cbf7ad78aad::" providerId="AD" clId="Web-{4079F942-C902-E0F8-E6E6-40AF088A912F}" dt="2022-06-22T12:41:38.095" v="749" actId="20577"/>
          <ac:spMkLst>
            <pc:docMk/>
            <pc:sldMk cId="3399838116" sldId="324"/>
            <ac:spMk id="2" creationId="{5139F34D-C291-1B48-0411-D72D92D403C0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2:53:39.519" v="1239" actId="20577"/>
          <ac:spMkLst>
            <pc:docMk/>
            <pc:sldMk cId="3399838116" sldId="324"/>
            <ac:spMk id="3" creationId="{BE5999AF-AA80-87D6-09D3-A40B34DF5105}"/>
          </ac:spMkLst>
        </pc:spChg>
      </pc:sldChg>
      <pc:sldChg chg="modSp">
        <pc:chgData name="Gość" userId="S::urn:spo:anon#2aa0d8e41332dfcc54e60ac337f1f0aeef9d6eef2f66981e7b3c1cbf7ad78aad::" providerId="AD" clId="Web-{4079F942-C902-E0F8-E6E6-40AF088A912F}" dt="2022-06-22T13:04:11.312" v="1271" actId="20577"/>
        <pc:sldMkLst>
          <pc:docMk/>
          <pc:sldMk cId="3668343479" sldId="325"/>
        </pc:sldMkLst>
        <pc:spChg chg="mod">
          <ac:chgData name="Gość" userId="S::urn:spo:anon#2aa0d8e41332dfcc54e60ac337f1f0aeef9d6eef2f66981e7b3c1cbf7ad78aad::" providerId="AD" clId="Web-{4079F942-C902-E0F8-E6E6-40AF088A912F}" dt="2022-06-22T12:41:46.799" v="751" actId="20577"/>
          <ac:spMkLst>
            <pc:docMk/>
            <pc:sldMk cId="3668343479" sldId="325"/>
            <ac:spMk id="2" creationId="{558A3668-C90F-83A1-DE87-430A583DC3FC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3:04:11.312" v="1271" actId="20577"/>
          <ac:spMkLst>
            <pc:docMk/>
            <pc:sldMk cId="3668343479" sldId="325"/>
            <ac:spMk id="3" creationId="{00DEF7F4-FCB6-186C-06D0-94AE6C5463A0}"/>
          </ac:spMkLst>
        </pc:spChg>
      </pc:sldChg>
      <pc:sldChg chg="modSp">
        <pc:chgData name="Gość" userId="S::urn:spo:anon#2aa0d8e41332dfcc54e60ac337f1f0aeef9d6eef2f66981e7b3c1cbf7ad78aad::" providerId="AD" clId="Web-{4079F942-C902-E0F8-E6E6-40AF088A912F}" dt="2022-06-22T12:42:35.411" v="762" actId="20577"/>
        <pc:sldMkLst>
          <pc:docMk/>
          <pc:sldMk cId="222915571" sldId="326"/>
        </pc:sldMkLst>
        <pc:spChg chg="mod">
          <ac:chgData name="Gość" userId="S::urn:spo:anon#2aa0d8e41332dfcc54e60ac337f1f0aeef9d6eef2f66981e7b3c1cbf7ad78aad::" providerId="AD" clId="Web-{4079F942-C902-E0F8-E6E6-40AF088A912F}" dt="2022-06-22T12:42:33.286" v="761" actId="20577"/>
          <ac:spMkLst>
            <pc:docMk/>
            <pc:sldMk cId="222915571" sldId="326"/>
            <ac:spMk id="2" creationId="{A37B764A-E4E1-0E90-476B-0FF91FBFE593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2:42:35.411" v="762" actId="20577"/>
          <ac:spMkLst>
            <pc:docMk/>
            <pc:sldMk cId="222915571" sldId="326"/>
            <ac:spMk id="3" creationId="{E4197509-3E8A-E1D3-12CD-638A0C994290}"/>
          </ac:spMkLst>
        </pc:spChg>
      </pc:sldChg>
      <pc:sldChg chg="addSp modSp new">
        <pc:chgData name="Gość" userId="S::urn:spo:anon#2aa0d8e41332dfcc54e60ac337f1f0aeef9d6eef2f66981e7b3c1cbf7ad78aad::" providerId="AD" clId="Web-{4079F942-C902-E0F8-E6E6-40AF088A912F}" dt="2022-06-22T12:41:29.126" v="747" actId="20577"/>
        <pc:sldMkLst>
          <pc:docMk/>
          <pc:sldMk cId="3804986617" sldId="328"/>
        </pc:sldMkLst>
        <pc:spChg chg="mod">
          <ac:chgData name="Gość" userId="S::urn:spo:anon#2aa0d8e41332dfcc54e60ac337f1f0aeef9d6eef2f66981e7b3c1cbf7ad78aad::" providerId="AD" clId="Web-{4079F942-C902-E0F8-E6E6-40AF088A912F}" dt="2022-06-22T12:41:29.126" v="747" actId="20577"/>
          <ac:spMkLst>
            <pc:docMk/>
            <pc:sldMk cId="3804986617" sldId="328"/>
            <ac:spMk id="2" creationId="{3173C290-3D44-0974-EF15-2277FC9370CD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2:32:20.963" v="299" actId="20577"/>
          <ac:spMkLst>
            <pc:docMk/>
            <pc:sldMk cId="3804986617" sldId="328"/>
            <ac:spMk id="3" creationId="{86102783-03BB-94E2-30F8-AA789B2B8BE4}"/>
          </ac:spMkLst>
        </pc:spChg>
        <pc:picChg chg="add mod">
          <ac:chgData name="Gość" userId="S::urn:spo:anon#2aa0d8e41332dfcc54e60ac337f1f0aeef9d6eef2f66981e7b3c1cbf7ad78aad::" providerId="AD" clId="Web-{4079F942-C902-E0F8-E6E6-40AF088A912F}" dt="2022-06-22T12:32:52.919" v="311" actId="1076"/>
          <ac:picMkLst>
            <pc:docMk/>
            <pc:sldMk cId="3804986617" sldId="328"/>
            <ac:picMk id="4" creationId="{1805784C-FC9A-BA69-6D24-40C4B28470B1}"/>
          </ac:picMkLst>
        </pc:picChg>
        <pc:picChg chg="add mod">
          <ac:chgData name="Gość" userId="S::urn:spo:anon#2aa0d8e41332dfcc54e60ac337f1f0aeef9d6eef2f66981e7b3c1cbf7ad78aad::" providerId="AD" clId="Web-{4079F942-C902-E0F8-E6E6-40AF088A912F}" dt="2022-06-22T12:32:54.356" v="312" actId="1076"/>
          <ac:picMkLst>
            <pc:docMk/>
            <pc:sldMk cId="3804986617" sldId="328"/>
            <ac:picMk id="5" creationId="{DF9A196A-14C4-F6AC-BE29-A65EFA794049}"/>
          </ac:picMkLst>
        </pc:picChg>
      </pc:sldChg>
      <pc:sldChg chg="addSp delSp modSp new">
        <pc:chgData name="Gość" userId="S::urn:spo:anon#2aa0d8e41332dfcc54e60ac337f1f0aeef9d6eef2f66981e7b3c1cbf7ad78aad::" providerId="AD" clId="Web-{4079F942-C902-E0F8-E6E6-40AF088A912F}" dt="2022-06-22T12:41:22.750" v="746" actId="20577"/>
        <pc:sldMkLst>
          <pc:docMk/>
          <pc:sldMk cId="4176440007" sldId="329"/>
        </pc:sldMkLst>
        <pc:spChg chg="mod">
          <ac:chgData name="Gość" userId="S::urn:spo:anon#2aa0d8e41332dfcc54e60ac337f1f0aeef9d6eef2f66981e7b3c1cbf7ad78aad::" providerId="AD" clId="Web-{4079F942-C902-E0F8-E6E6-40AF088A912F}" dt="2022-06-22T12:41:22.750" v="746" actId="20577"/>
          <ac:spMkLst>
            <pc:docMk/>
            <pc:sldMk cId="4176440007" sldId="329"/>
            <ac:spMk id="2" creationId="{7F35D700-D5E5-9926-B9FF-F053F737D0D0}"/>
          </ac:spMkLst>
        </pc:spChg>
        <pc:spChg chg="del">
          <ac:chgData name="Gość" userId="S::urn:spo:anon#2aa0d8e41332dfcc54e60ac337f1f0aeef9d6eef2f66981e7b3c1cbf7ad78aad::" providerId="AD" clId="Web-{4079F942-C902-E0F8-E6E6-40AF088A912F}" dt="2022-06-22T12:33:42.266" v="323"/>
          <ac:spMkLst>
            <pc:docMk/>
            <pc:sldMk cId="4176440007" sldId="329"/>
            <ac:spMk id="3" creationId="{768698E8-33D2-BC49-4B8B-B58F4F48ABDC}"/>
          </ac:spMkLst>
        </pc:spChg>
        <pc:picChg chg="add mod ord">
          <ac:chgData name="Gość" userId="S::urn:spo:anon#2aa0d8e41332dfcc54e60ac337f1f0aeef9d6eef2f66981e7b3c1cbf7ad78aad::" providerId="AD" clId="Web-{4079F942-C902-E0F8-E6E6-40AF088A912F}" dt="2022-06-22T12:34:21.237" v="340" actId="14100"/>
          <ac:picMkLst>
            <pc:docMk/>
            <pc:sldMk cId="4176440007" sldId="329"/>
            <ac:picMk id="4" creationId="{1EB4D036-F250-8BB1-9376-4DCBA4A150AA}"/>
          </ac:picMkLst>
        </pc:picChg>
        <pc:picChg chg="add mod">
          <ac:chgData name="Gość" userId="S::urn:spo:anon#2aa0d8e41332dfcc54e60ac337f1f0aeef9d6eef2f66981e7b3c1cbf7ad78aad::" providerId="AD" clId="Web-{4079F942-C902-E0F8-E6E6-40AF088A912F}" dt="2022-06-22T12:34:17.424" v="339" actId="14100"/>
          <ac:picMkLst>
            <pc:docMk/>
            <pc:sldMk cId="4176440007" sldId="329"/>
            <ac:picMk id="5" creationId="{4A835DEE-2659-3FFA-1963-300D7C36AB5E}"/>
          </ac:picMkLst>
        </pc:picChg>
      </pc:sldChg>
      <pc:sldChg chg="modSp new add del">
        <pc:chgData name="Gość" userId="S::urn:spo:anon#2aa0d8e41332dfcc54e60ac337f1f0aeef9d6eef2f66981e7b3c1cbf7ad78aad::" providerId="AD" clId="Web-{4079F942-C902-E0F8-E6E6-40AF088A912F}" dt="2022-06-22T12:58:56.884" v="1252" actId="20577"/>
        <pc:sldMkLst>
          <pc:docMk/>
          <pc:sldMk cId="1908365997" sldId="330"/>
        </pc:sldMkLst>
        <pc:spChg chg="mod">
          <ac:chgData name="Gość" userId="S::urn:spo:anon#2aa0d8e41332dfcc54e60ac337f1f0aeef9d6eef2f66981e7b3c1cbf7ad78aad::" providerId="AD" clId="Web-{4079F942-C902-E0F8-E6E6-40AF088A912F}" dt="2022-06-22T12:41:08.827" v="745" actId="20577"/>
          <ac:spMkLst>
            <pc:docMk/>
            <pc:sldMk cId="1908365997" sldId="330"/>
            <ac:spMk id="2" creationId="{11A5079A-4074-D6BC-8704-ACA55CD74C35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2:58:56.884" v="1252" actId="20577"/>
          <ac:spMkLst>
            <pc:docMk/>
            <pc:sldMk cId="1908365997" sldId="330"/>
            <ac:spMk id="3" creationId="{31EA4C9C-36AD-F04F-E85C-960A74F3F223}"/>
          </ac:spMkLst>
        </pc:spChg>
      </pc:sldChg>
      <pc:sldChg chg="addSp delSp modSp new">
        <pc:chgData name="Gość" userId="S::urn:spo:anon#2aa0d8e41332dfcc54e60ac337f1f0aeef9d6eef2f66981e7b3c1cbf7ad78aad::" providerId="AD" clId="Web-{4079F942-C902-E0F8-E6E6-40AF088A912F}" dt="2022-06-22T12:41:03.468" v="744" actId="20577"/>
        <pc:sldMkLst>
          <pc:docMk/>
          <pc:sldMk cId="1408069829" sldId="331"/>
        </pc:sldMkLst>
        <pc:spChg chg="mod">
          <ac:chgData name="Gość" userId="S::urn:spo:anon#2aa0d8e41332dfcc54e60ac337f1f0aeef9d6eef2f66981e7b3c1cbf7ad78aad::" providerId="AD" clId="Web-{4079F942-C902-E0F8-E6E6-40AF088A912F}" dt="2022-06-22T12:41:03.468" v="744" actId="20577"/>
          <ac:spMkLst>
            <pc:docMk/>
            <pc:sldMk cId="1408069829" sldId="331"/>
            <ac:spMk id="2" creationId="{31228FF4-B8F2-2AE2-5B93-6AC9A57A3A4A}"/>
          </ac:spMkLst>
        </pc:spChg>
        <pc:spChg chg="del">
          <ac:chgData name="Gość" userId="S::urn:spo:anon#2aa0d8e41332dfcc54e60ac337f1f0aeef9d6eef2f66981e7b3c1cbf7ad78aad::" providerId="AD" clId="Web-{4079F942-C902-E0F8-E6E6-40AF088A912F}" dt="2022-06-22T12:40:13.089" v="728"/>
          <ac:spMkLst>
            <pc:docMk/>
            <pc:sldMk cId="1408069829" sldId="331"/>
            <ac:spMk id="3" creationId="{FAB90B83-16E5-64BB-1EA6-A2B6054ADD90}"/>
          </ac:spMkLst>
        </pc:spChg>
        <pc:picChg chg="add mod ord">
          <ac:chgData name="Gość" userId="S::urn:spo:anon#2aa0d8e41332dfcc54e60ac337f1f0aeef9d6eef2f66981e7b3c1cbf7ad78aad::" providerId="AD" clId="Web-{4079F942-C902-E0F8-E6E6-40AF088A912F}" dt="2022-06-22T12:40:46.982" v="739" actId="14100"/>
          <ac:picMkLst>
            <pc:docMk/>
            <pc:sldMk cId="1408069829" sldId="331"/>
            <ac:picMk id="4" creationId="{046963A6-B3A9-4770-F83F-77D635FB376A}"/>
          </ac:picMkLst>
        </pc:picChg>
        <pc:picChg chg="add mod">
          <ac:chgData name="Gość" userId="S::urn:spo:anon#2aa0d8e41332dfcc54e60ac337f1f0aeef9d6eef2f66981e7b3c1cbf7ad78aad::" providerId="AD" clId="Web-{4079F942-C902-E0F8-E6E6-40AF088A912F}" dt="2022-06-22T12:40:37.481" v="737" actId="1076"/>
          <ac:picMkLst>
            <pc:docMk/>
            <pc:sldMk cId="1408069829" sldId="331"/>
            <ac:picMk id="5" creationId="{262F2A26-1755-38B8-21FB-C57DDF94083C}"/>
          </ac:picMkLst>
        </pc:picChg>
      </pc:sldChg>
      <pc:sldChg chg="modSp new">
        <pc:chgData name="Gość" userId="S::urn:spo:anon#2aa0d8e41332dfcc54e60ac337f1f0aeef9d6eef2f66981e7b3c1cbf7ad78aad::" providerId="AD" clId="Web-{4079F942-C902-E0F8-E6E6-40AF088A912F}" dt="2022-06-22T13:00:17.656" v="1268" actId="20577"/>
        <pc:sldMkLst>
          <pc:docMk/>
          <pc:sldMk cId="1070506359" sldId="332"/>
        </pc:sldMkLst>
        <pc:spChg chg="mod">
          <ac:chgData name="Gość" userId="S::urn:spo:anon#2aa0d8e41332dfcc54e60ac337f1f0aeef9d6eef2f66981e7b3c1cbf7ad78aad::" providerId="AD" clId="Web-{4079F942-C902-E0F8-E6E6-40AF088A912F}" dt="2022-06-22T12:49:44.284" v="1064" actId="20577"/>
          <ac:spMkLst>
            <pc:docMk/>
            <pc:sldMk cId="1070506359" sldId="332"/>
            <ac:spMk id="2" creationId="{F00E4E2B-48D1-3E59-CA99-9901E21C29EC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3:00:17.656" v="1268" actId="20577"/>
          <ac:spMkLst>
            <pc:docMk/>
            <pc:sldMk cId="1070506359" sldId="332"/>
            <ac:spMk id="3" creationId="{E440E078-F48C-FBFA-B782-B41CD420156B}"/>
          </ac:spMkLst>
        </pc:spChg>
      </pc:sldChg>
      <pc:sldChg chg="new del">
        <pc:chgData name="Gość" userId="S::urn:spo:anon#2aa0d8e41332dfcc54e60ac337f1f0aeef9d6eef2f66981e7b3c1cbf7ad78aad::" providerId="AD" clId="Web-{4079F942-C902-E0F8-E6E6-40AF088A912F}" dt="2022-06-22T12:43:50.448" v="769"/>
        <pc:sldMkLst>
          <pc:docMk/>
          <pc:sldMk cId="826662723" sldId="333"/>
        </pc:sldMkLst>
      </pc:sldChg>
      <pc:sldChg chg="modSp new del">
        <pc:chgData name="Gość" userId="S::urn:spo:anon#2aa0d8e41332dfcc54e60ac337f1f0aeef9d6eef2f66981e7b3c1cbf7ad78aad::" providerId="AD" clId="Web-{4079F942-C902-E0F8-E6E6-40AF088A912F}" dt="2022-06-22T12:49:23.845" v="1050"/>
        <pc:sldMkLst>
          <pc:docMk/>
          <pc:sldMk cId="3066484859" sldId="333"/>
        </pc:sldMkLst>
        <pc:spChg chg="mod">
          <ac:chgData name="Gość" userId="S::urn:spo:anon#2aa0d8e41332dfcc54e60ac337f1f0aeef9d6eef2f66981e7b3c1cbf7ad78aad::" providerId="AD" clId="Web-{4079F942-C902-E0F8-E6E6-40AF088A912F}" dt="2022-06-22T12:44:04.480" v="772" actId="20577"/>
          <ac:spMkLst>
            <pc:docMk/>
            <pc:sldMk cId="3066484859" sldId="333"/>
            <ac:spMk id="2" creationId="{70A3C9ED-16BD-395E-4DFA-C54EBCEE6E46}"/>
          </ac:spMkLst>
        </pc:spChg>
        <pc:spChg chg="mod">
          <ac:chgData name="Gość" userId="S::urn:spo:anon#2aa0d8e41332dfcc54e60ac337f1f0aeef9d6eef2f66981e7b3c1cbf7ad78aad::" providerId="AD" clId="Web-{4079F942-C902-E0F8-E6E6-40AF088A912F}" dt="2022-06-22T12:48:24.279" v="1045" actId="20577"/>
          <ac:spMkLst>
            <pc:docMk/>
            <pc:sldMk cId="3066484859" sldId="333"/>
            <ac:spMk id="3" creationId="{0E822C80-D572-8D7D-713C-12C0CAE6723A}"/>
          </ac:spMkLst>
        </pc:spChg>
      </pc:sldChg>
    </pc:docChg>
  </pc:docChgLst>
  <pc:docChgLst>
    <pc:chgData name="Szczęśniak Arkadiusz" userId="62623c15-babd-437f-9429-afdf5be66b2d" providerId="ADAL" clId="{6A9A16B3-7413-4388-B1BB-FE36CD75CE22}"/>
    <pc:docChg chg="undo custSel addSld delSld modSld sldOrd">
      <pc:chgData name="Szczęśniak Arkadiusz" userId="62623c15-babd-437f-9429-afdf5be66b2d" providerId="ADAL" clId="{6A9A16B3-7413-4388-B1BB-FE36CD75CE22}" dt="2022-06-26T21:55:00.048" v="1866" actId="1076"/>
      <pc:docMkLst>
        <pc:docMk/>
      </pc:docMkLst>
      <pc:sldChg chg="modSp mod">
        <pc:chgData name="Szczęśniak Arkadiusz" userId="62623c15-babd-437f-9429-afdf5be66b2d" providerId="ADAL" clId="{6A9A16B3-7413-4388-B1BB-FE36CD75CE22}" dt="2022-06-26T21:55:00.048" v="1866" actId="1076"/>
        <pc:sldMkLst>
          <pc:docMk/>
          <pc:sldMk cId="708847798" sldId="279"/>
        </pc:sldMkLst>
        <pc:picChg chg="mod">
          <ac:chgData name="Szczęśniak Arkadiusz" userId="62623c15-babd-437f-9429-afdf5be66b2d" providerId="ADAL" clId="{6A9A16B3-7413-4388-B1BB-FE36CD75CE22}" dt="2022-06-26T21:55:00.048" v="1866" actId="1076"/>
          <ac:picMkLst>
            <pc:docMk/>
            <pc:sldMk cId="708847798" sldId="279"/>
            <ac:picMk id="144" creationId="{E6357801-9F80-4CE3-8542-20B64BF4502A}"/>
          </ac:picMkLst>
        </pc:picChg>
      </pc:sldChg>
      <pc:sldChg chg="modSp modAnim">
        <pc:chgData name="Szczęśniak Arkadiusz" userId="62623c15-babd-437f-9429-afdf5be66b2d" providerId="ADAL" clId="{6A9A16B3-7413-4388-B1BB-FE36CD75CE22}" dt="2022-06-07T21:44:07.501" v="212" actId="20577"/>
        <pc:sldMkLst>
          <pc:docMk/>
          <pc:sldMk cId="1755008531" sldId="284"/>
        </pc:sldMkLst>
        <pc:spChg chg="mod">
          <ac:chgData name="Szczęśniak Arkadiusz" userId="62623c15-babd-437f-9429-afdf5be66b2d" providerId="ADAL" clId="{6A9A16B3-7413-4388-B1BB-FE36CD75CE22}" dt="2022-06-07T21:44:07.501" v="212" actId="20577"/>
          <ac:spMkLst>
            <pc:docMk/>
            <pc:sldMk cId="1755008531" sldId="284"/>
            <ac:spMk id="3" creationId="{BB3C8213-A46B-4E41-95AB-0B85DFACE34A}"/>
          </ac:spMkLst>
        </pc:spChg>
      </pc:sldChg>
      <pc:sldChg chg="modSp mod">
        <pc:chgData name="Szczęśniak Arkadiusz" userId="62623c15-babd-437f-9429-afdf5be66b2d" providerId="ADAL" clId="{6A9A16B3-7413-4388-B1BB-FE36CD75CE22}" dt="2022-06-07T22:04:10.902" v="1072" actId="313"/>
        <pc:sldMkLst>
          <pc:docMk/>
          <pc:sldMk cId="2874836633" sldId="293"/>
        </pc:sldMkLst>
        <pc:spChg chg="mod">
          <ac:chgData name="Szczęśniak Arkadiusz" userId="62623c15-babd-437f-9429-afdf5be66b2d" providerId="ADAL" clId="{6A9A16B3-7413-4388-B1BB-FE36CD75CE22}" dt="2022-06-07T22:04:10.902" v="1072" actId="313"/>
          <ac:spMkLst>
            <pc:docMk/>
            <pc:sldMk cId="2874836633" sldId="293"/>
            <ac:spMk id="2" creationId="{E7C9B696-B1D8-E74D-FBCC-E96E5243D4D2}"/>
          </ac:spMkLst>
        </pc:spChg>
      </pc:sldChg>
      <pc:sldChg chg="addSp modSp mod">
        <pc:chgData name="Szczęśniak Arkadiusz" userId="62623c15-babd-437f-9429-afdf5be66b2d" providerId="ADAL" clId="{6A9A16B3-7413-4388-B1BB-FE36CD75CE22}" dt="2022-06-07T21:23:03.957" v="4" actId="1076"/>
        <pc:sldMkLst>
          <pc:docMk/>
          <pc:sldMk cId="1895018846" sldId="295"/>
        </pc:sldMkLst>
        <pc:picChg chg="add mod">
          <ac:chgData name="Szczęśniak Arkadiusz" userId="62623c15-babd-437f-9429-afdf5be66b2d" providerId="ADAL" clId="{6A9A16B3-7413-4388-B1BB-FE36CD75CE22}" dt="2022-06-07T21:23:03.957" v="4" actId="1076"/>
          <ac:picMkLst>
            <pc:docMk/>
            <pc:sldMk cId="1895018846" sldId="295"/>
            <ac:picMk id="26" creationId="{D89C4243-93B2-9BB8-5295-6E5531433DD5}"/>
          </ac:picMkLst>
        </pc:picChg>
      </pc:sldChg>
      <pc:sldChg chg="addSp delSp modSp new mod">
        <pc:chgData name="Szczęśniak Arkadiusz" userId="62623c15-babd-437f-9429-afdf5be66b2d" providerId="ADAL" clId="{6A9A16B3-7413-4388-B1BB-FE36CD75CE22}" dt="2022-06-07T22:06:14.402" v="1080" actId="113"/>
        <pc:sldMkLst>
          <pc:docMk/>
          <pc:sldMk cId="568197336" sldId="304"/>
        </pc:sldMkLst>
        <pc:spChg chg="del mod">
          <ac:chgData name="Szczęśniak Arkadiusz" userId="62623c15-babd-437f-9429-afdf5be66b2d" providerId="ADAL" clId="{6A9A16B3-7413-4388-B1BB-FE36CD75CE22}" dt="2022-06-07T22:03:13.029" v="1060" actId="478"/>
          <ac:spMkLst>
            <pc:docMk/>
            <pc:sldMk cId="568197336" sldId="304"/>
            <ac:spMk id="2" creationId="{E9D07698-DEEE-28AF-14CD-B262797FD6F9}"/>
          </ac:spMkLst>
        </pc:spChg>
        <pc:spChg chg="mod">
          <ac:chgData name="Szczęśniak Arkadiusz" userId="62623c15-babd-437f-9429-afdf5be66b2d" providerId="ADAL" clId="{6A9A16B3-7413-4388-B1BB-FE36CD75CE22}" dt="2022-06-07T22:06:14.402" v="1080" actId="113"/>
          <ac:spMkLst>
            <pc:docMk/>
            <pc:sldMk cId="568197336" sldId="304"/>
            <ac:spMk id="3" creationId="{A8D1136C-A030-8495-CE22-96EDF6BD034E}"/>
          </ac:spMkLst>
        </pc:spChg>
        <pc:spChg chg="add mod">
          <ac:chgData name="Szczęśniak Arkadiusz" userId="62623c15-babd-437f-9429-afdf5be66b2d" providerId="ADAL" clId="{6A9A16B3-7413-4388-B1BB-FE36CD75CE22}" dt="2022-06-07T22:06:01.901" v="1079" actId="20577"/>
          <ac:spMkLst>
            <pc:docMk/>
            <pc:sldMk cId="568197336" sldId="304"/>
            <ac:spMk id="9" creationId="{192546F6-5779-370E-DA73-320BA3350903}"/>
          </ac:spMkLst>
        </pc:spChg>
        <pc:spChg chg="add mod">
          <ac:chgData name="Szczęśniak Arkadiusz" userId="62623c15-babd-437f-9429-afdf5be66b2d" providerId="ADAL" clId="{6A9A16B3-7413-4388-B1BB-FE36CD75CE22}" dt="2022-06-07T22:05:54.339" v="1077" actId="1076"/>
          <ac:spMkLst>
            <pc:docMk/>
            <pc:sldMk cId="568197336" sldId="304"/>
            <ac:spMk id="10" creationId="{43079343-8920-0A79-8815-5965D36EA33D}"/>
          </ac:spMkLst>
        </pc:spChg>
        <pc:spChg chg="add mod">
          <ac:chgData name="Szczęśniak Arkadiusz" userId="62623c15-babd-437f-9429-afdf5be66b2d" providerId="ADAL" clId="{6A9A16B3-7413-4388-B1BB-FE36CD75CE22}" dt="2022-06-07T22:05:51.704" v="1076" actId="1076"/>
          <ac:spMkLst>
            <pc:docMk/>
            <pc:sldMk cId="568197336" sldId="304"/>
            <ac:spMk id="11" creationId="{0FFA88C8-01CA-782A-01D1-01B5CBC4070A}"/>
          </ac:spMkLst>
        </pc:spChg>
        <pc:spChg chg="add del mod">
          <ac:chgData name="Szczęśniak Arkadiusz" userId="62623c15-babd-437f-9429-afdf5be66b2d" providerId="ADAL" clId="{6A9A16B3-7413-4388-B1BB-FE36CD75CE22}" dt="2022-06-07T22:03:15.799" v="1061" actId="478"/>
          <ac:spMkLst>
            <pc:docMk/>
            <pc:sldMk cId="568197336" sldId="304"/>
            <ac:spMk id="13" creationId="{B57C84D1-3B1B-ECE6-E84F-5D7D60F22B90}"/>
          </ac:spMkLst>
        </pc:spChg>
        <pc:picChg chg="add mod">
          <ac:chgData name="Szczęśniak Arkadiusz" userId="62623c15-babd-437f-9429-afdf5be66b2d" providerId="ADAL" clId="{6A9A16B3-7413-4388-B1BB-FE36CD75CE22}" dt="2022-06-07T21:48:46.382" v="538" actId="1076"/>
          <ac:picMkLst>
            <pc:docMk/>
            <pc:sldMk cId="568197336" sldId="304"/>
            <ac:picMk id="5" creationId="{52EB57FB-A6D5-4E21-6FD5-0F6081CC3647}"/>
          </ac:picMkLst>
        </pc:picChg>
        <pc:cxnChg chg="add del mod">
          <ac:chgData name="Szczęśniak Arkadiusz" userId="62623c15-babd-437f-9429-afdf5be66b2d" providerId="ADAL" clId="{6A9A16B3-7413-4388-B1BB-FE36CD75CE22}" dt="2022-06-07T21:45:49.709" v="352" actId="478"/>
          <ac:cxnSpMkLst>
            <pc:docMk/>
            <pc:sldMk cId="568197336" sldId="304"/>
            <ac:cxnSpMk id="7" creationId="{4E8E2F56-A7B0-1943-11AD-4984F13B0407}"/>
          </ac:cxnSpMkLst>
        </pc:cxnChg>
      </pc:sldChg>
      <pc:sldChg chg="addSp delSp modSp new mod">
        <pc:chgData name="Szczęśniak Arkadiusz" userId="62623c15-babd-437f-9429-afdf5be66b2d" providerId="ADAL" clId="{6A9A16B3-7413-4388-B1BB-FE36CD75CE22}" dt="2022-06-07T22:03:49.279" v="1071" actId="1076"/>
        <pc:sldMkLst>
          <pc:docMk/>
          <pc:sldMk cId="2438824399" sldId="308"/>
        </pc:sldMkLst>
        <pc:spChg chg="del mod">
          <ac:chgData name="Szczęśniak Arkadiusz" userId="62623c15-babd-437f-9429-afdf5be66b2d" providerId="ADAL" clId="{6A9A16B3-7413-4388-B1BB-FE36CD75CE22}" dt="2022-06-07T21:59:30.429" v="1017" actId="478"/>
          <ac:spMkLst>
            <pc:docMk/>
            <pc:sldMk cId="2438824399" sldId="308"/>
            <ac:spMk id="2" creationId="{5A09F8C3-7E3B-524F-2895-2E7B14FCA80D}"/>
          </ac:spMkLst>
        </pc:spChg>
        <pc:spChg chg="mod">
          <ac:chgData name="Szczęśniak Arkadiusz" userId="62623c15-babd-437f-9429-afdf5be66b2d" providerId="ADAL" clId="{6A9A16B3-7413-4388-B1BB-FE36CD75CE22}" dt="2022-06-07T21:59:35.825" v="1019" actId="1076"/>
          <ac:spMkLst>
            <pc:docMk/>
            <pc:sldMk cId="2438824399" sldId="308"/>
            <ac:spMk id="3" creationId="{329B7509-7688-17C1-CD8F-63B859DA3EA9}"/>
          </ac:spMkLst>
        </pc:spChg>
        <pc:spChg chg="add del mod">
          <ac:chgData name="Szczęśniak Arkadiusz" userId="62623c15-babd-437f-9429-afdf5be66b2d" providerId="ADAL" clId="{6A9A16B3-7413-4388-B1BB-FE36CD75CE22}" dt="2022-06-07T21:59:32.076" v="1018" actId="478"/>
          <ac:spMkLst>
            <pc:docMk/>
            <pc:sldMk cId="2438824399" sldId="308"/>
            <ac:spMk id="5" creationId="{AE880D02-10B2-3CCA-6774-84D8DC07BC75}"/>
          </ac:spMkLst>
        </pc:spChg>
        <pc:picChg chg="add mod ord">
          <ac:chgData name="Szczęśniak Arkadiusz" userId="62623c15-babd-437f-9429-afdf5be66b2d" providerId="ADAL" clId="{6A9A16B3-7413-4388-B1BB-FE36CD75CE22}" dt="2022-06-07T22:02:07.142" v="1038" actId="14100"/>
          <ac:picMkLst>
            <pc:docMk/>
            <pc:sldMk cId="2438824399" sldId="308"/>
            <ac:picMk id="6" creationId="{DBD6C416-E90F-004E-8C6C-D8E512A61443}"/>
          </ac:picMkLst>
        </pc:picChg>
        <pc:picChg chg="add mod">
          <ac:chgData name="Szczęśniak Arkadiusz" userId="62623c15-babd-437f-9429-afdf5be66b2d" providerId="ADAL" clId="{6A9A16B3-7413-4388-B1BB-FE36CD75CE22}" dt="2022-06-07T22:02:35.712" v="1054" actId="1076"/>
          <ac:picMkLst>
            <pc:docMk/>
            <pc:sldMk cId="2438824399" sldId="308"/>
            <ac:picMk id="7" creationId="{562BFBAD-D8FC-1045-C7C1-882DE7066CCC}"/>
          </ac:picMkLst>
        </pc:picChg>
        <pc:picChg chg="add mod">
          <ac:chgData name="Szczęśniak Arkadiusz" userId="62623c15-babd-437f-9429-afdf5be66b2d" providerId="ADAL" clId="{6A9A16B3-7413-4388-B1BB-FE36CD75CE22}" dt="2022-06-07T22:02:42.379" v="1057" actId="171"/>
          <ac:picMkLst>
            <pc:docMk/>
            <pc:sldMk cId="2438824399" sldId="308"/>
            <ac:picMk id="1026" creationId="{9E884554-166A-8858-E8EF-901555169FCE}"/>
          </ac:picMkLst>
        </pc:picChg>
        <pc:picChg chg="add mod">
          <ac:chgData name="Szczęśniak Arkadiusz" userId="62623c15-babd-437f-9429-afdf5be66b2d" providerId="ADAL" clId="{6A9A16B3-7413-4388-B1BB-FE36CD75CE22}" dt="2022-06-07T22:03:49.279" v="1071" actId="1076"/>
          <ac:picMkLst>
            <pc:docMk/>
            <pc:sldMk cId="2438824399" sldId="308"/>
            <ac:picMk id="1027" creationId="{4FD9D4B8-787E-C93C-728D-2B13E8C3950C}"/>
          </ac:picMkLst>
        </pc:picChg>
      </pc:sldChg>
      <pc:sldChg chg="addSp delSp modSp new mod ord modAnim">
        <pc:chgData name="Szczęśniak Arkadiusz" userId="62623c15-babd-437f-9429-afdf5be66b2d" providerId="ADAL" clId="{6A9A16B3-7413-4388-B1BB-FE36CD75CE22}" dt="2022-06-07T22:13:37.547" v="1313" actId="20577"/>
        <pc:sldMkLst>
          <pc:docMk/>
          <pc:sldMk cId="1307795826" sldId="315"/>
        </pc:sldMkLst>
        <pc:spChg chg="mod ord">
          <ac:chgData name="Szczęśniak Arkadiusz" userId="62623c15-babd-437f-9429-afdf5be66b2d" providerId="ADAL" clId="{6A9A16B3-7413-4388-B1BB-FE36CD75CE22}" dt="2022-06-07T22:13:37.547" v="1313" actId="20577"/>
          <ac:spMkLst>
            <pc:docMk/>
            <pc:sldMk cId="1307795826" sldId="315"/>
            <ac:spMk id="2" creationId="{977DFD8B-5EC0-B033-18AC-E31324DF277E}"/>
          </ac:spMkLst>
        </pc:spChg>
        <pc:spChg chg="del">
          <ac:chgData name="Szczęśniak Arkadiusz" userId="62623c15-babd-437f-9429-afdf5be66b2d" providerId="ADAL" clId="{6A9A16B3-7413-4388-B1BB-FE36CD75CE22}" dt="2022-06-07T22:10:38.369" v="1082"/>
          <ac:spMkLst>
            <pc:docMk/>
            <pc:sldMk cId="1307795826" sldId="315"/>
            <ac:spMk id="3" creationId="{BED0E96C-817A-5991-0BAF-B90AF56B1E9E}"/>
          </ac:spMkLst>
        </pc:spChg>
        <pc:picChg chg="add mod">
          <ac:chgData name="Szczęśniak Arkadiusz" userId="62623c15-babd-437f-9429-afdf5be66b2d" providerId="ADAL" clId="{6A9A16B3-7413-4388-B1BB-FE36CD75CE22}" dt="2022-06-07T22:11:58.101" v="1169" actId="1076"/>
          <ac:picMkLst>
            <pc:docMk/>
            <pc:sldMk cId="1307795826" sldId="315"/>
            <ac:picMk id="4" creationId="{AEAFD42F-1374-4A3D-E8B1-DBC18901352E}"/>
          </ac:picMkLst>
        </pc:picChg>
      </pc:sldChg>
      <pc:sldChg chg="addSp delSp modSp new mod ord">
        <pc:chgData name="Szczęśniak Arkadiusz" userId="62623c15-babd-437f-9429-afdf5be66b2d" providerId="ADAL" clId="{6A9A16B3-7413-4388-B1BB-FE36CD75CE22}" dt="2022-06-07T22:27:29.884" v="1385"/>
        <pc:sldMkLst>
          <pc:docMk/>
          <pc:sldMk cId="2237406566" sldId="316"/>
        </pc:sldMkLst>
        <pc:spChg chg="mod">
          <ac:chgData name="Szczęśniak Arkadiusz" userId="62623c15-babd-437f-9429-afdf5be66b2d" providerId="ADAL" clId="{6A9A16B3-7413-4388-B1BB-FE36CD75CE22}" dt="2022-06-07T22:24:29.152" v="1343" actId="20577"/>
          <ac:spMkLst>
            <pc:docMk/>
            <pc:sldMk cId="2237406566" sldId="316"/>
            <ac:spMk id="2" creationId="{58E40787-84A6-92B3-4590-D05C854F3533}"/>
          </ac:spMkLst>
        </pc:spChg>
        <pc:spChg chg="del">
          <ac:chgData name="Szczęśniak Arkadiusz" userId="62623c15-babd-437f-9429-afdf5be66b2d" providerId="ADAL" clId="{6A9A16B3-7413-4388-B1BB-FE36CD75CE22}" dt="2022-06-07T22:24:43.412" v="1344" actId="478"/>
          <ac:spMkLst>
            <pc:docMk/>
            <pc:sldMk cId="2237406566" sldId="316"/>
            <ac:spMk id="3" creationId="{CB3C5432-A7F0-3336-B0AC-576A2F5BDB9C}"/>
          </ac:spMkLst>
        </pc:spChg>
        <pc:picChg chg="add mod">
          <ac:chgData name="Szczęśniak Arkadiusz" userId="62623c15-babd-437f-9429-afdf5be66b2d" providerId="ADAL" clId="{6A9A16B3-7413-4388-B1BB-FE36CD75CE22}" dt="2022-06-07T22:27:21.180" v="1382" actId="1076"/>
          <ac:picMkLst>
            <pc:docMk/>
            <pc:sldMk cId="2237406566" sldId="316"/>
            <ac:picMk id="5" creationId="{84FD0E61-BBA0-29AC-928E-3D9E1EDA833C}"/>
          </ac:picMkLst>
        </pc:picChg>
        <pc:picChg chg="add mod">
          <ac:chgData name="Szczęśniak Arkadiusz" userId="62623c15-babd-437f-9429-afdf5be66b2d" providerId="ADAL" clId="{6A9A16B3-7413-4388-B1BB-FE36CD75CE22}" dt="2022-06-07T22:27:23.125" v="1383" actId="1076"/>
          <ac:picMkLst>
            <pc:docMk/>
            <pc:sldMk cId="2237406566" sldId="316"/>
            <ac:picMk id="7" creationId="{F847C1F7-27D3-EA68-93A4-D0909EAABE76}"/>
          </ac:picMkLst>
        </pc:picChg>
      </pc:sldChg>
      <pc:sldChg chg="addSp delSp modSp new mod">
        <pc:chgData name="Szczęśniak Arkadiusz" userId="62623c15-babd-437f-9429-afdf5be66b2d" providerId="ADAL" clId="{6A9A16B3-7413-4388-B1BB-FE36CD75CE22}" dt="2022-06-22T22:32:02.340" v="1864" actId="5793"/>
        <pc:sldMkLst>
          <pc:docMk/>
          <pc:sldMk cId="3465556886" sldId="333"/>
        </pc:sldMkLst>
        <pc:spChg chg="mod">
          <ac:chgData name="Szczęśniak Arkadiusz" userId="62623c15-babd-437f-9429-afdf5be66b2d" providerId="ADAL" clId="{6A9A16B3-7413-4388-B1BB-FE36CD75CE22}" dt="2022-06-22T22:27:31.365" v="1667" actId="404"/>
          <ac:spMkLst>
            <pc:docMk/>
            <pc:sldMk cId="3465556886" sldId="333"/>
            <ac:spMk id="2" creationId="{28EC4920-93A1-F0E8-4F8C-6B3F0F15B1E5}"/>
          </ac:spMkLst>
        </pc:spChg>
        <pc:spChg chg="del mod">
          <ac:chgData name="Szczęśniak Arkadiusz" userId="62623c15-babd-437f-9429-afdf5be66b2d" providerId="ADAL" clId="{6A9A16B3-7413-4388-B1BB-FE36CD75CE22}" dt="2022-06-22T22:24:40.066" v="1529" actId="478"/>
          <ac:spMkLst>
            <pc:docMk/>
            <pc:sldMk cId="3465556886" sldId="333"/>
            <ac:spMk id="3" creationId="{35F06B05-1DE0-5D83-D9F7-90D3CE64D60E}"/>
          </ac:spMkLst>
        </pc:spChg>
        <pc:spChg chg="add del mod">
          <ac:chgData name="Szczęśniak Arkadiusz" userId="62623c15-babd-437f-9429-afdf5be66b2d" providerId="ADAL" clId="{6A9A16B3-7413-4388-B1BB-FE36CD75CE22}" dt="2022-06-22T22:24:41.652" v="1530" actId="478"/>
          <ac:spMkLst>
            <pc:docMk/>
            <pc:sldMk cId="3465556886" sldId="333"/>
            <ac:spMk id="11" creationId="{8912C0AE-3DA1-1479-AF73-C1AD68AC0FD6}"/>
          </ac:spMkLst>
        </pc:spChg>
        <pc:spChg chg="add mod">
          <ac:chgData name="Szczęśniak Arkadiusz" userId="62623c15-babd-437f-9429-afdf5be66b2d" providerId="ADAL" clId="{6A9A16B3-7413-4388-B1BB-FE36CD75CE22}" dt="2022-06-22T22:31:38.780" v="1851" actId="122"/>
          <ac:spMkLst>
            <pc:docMk/>
            <pc:sldMk cId="3465556886" sldId="333"/>
            <ac:spMk id="12" creationId="{BD07FB54-2FC3-FB68-85F6-54268BF16813}"/>
          </ac:spMkLst>
        </pc:spChg>
        <pc:spChg chg="add mod">
          <ac:chgData name="Szczęśniak Arkadiusz" userId="62623c15-babd-437f-9429-afdf5be66b2d" providerId="ADAL" clId="{6A9A16B3-7413-4388-B1BB-FE36CD75CE22}" dt="2022-06-22T22:32:02.340" v="1864" actId="5793"/>
          <ac:spMkLst>
            <pc:docMk/>
            <pc:sldMk cId="3465556886" sldId="333"/>
            <ac:spMk id="13" creationId="{6D193B7D-5607-7F3A-5CEB-E3E378B77096}"/>
          </ac:spMkLst>
        </pc:spChg>
        <pc:spChg chg="add mod">
          <ac:chgData name="Szczęśniak Arkadiusz" userId="62623c15-babd-437f-9429-afdf5be66b2d" providerId="ADAL" clId="{6A9A16B3-7413-4388-B1BB-FE36CD75CE22}" dt="2022-06-22T22:29:51.464" v="1748" actId="1076"/>
          <ac:spMkLst>
            <pc:docMk/>
            <pc:sldMk cId="3465556886" sldId="333"/>
            <ac:spMk id="22" creationId="{F9D038E6-743A-29C5-DE5D-D5B7BFB21506}"/>
          </ac:spMkLst>
        </pc:spChg>
        <pc:picChg chg="add del mod">
          <ac:chgData name="Szczęśniak Arkadiusz" userId="62623c15-babd-437f-9429-afdf5be66b2d" providerId="ADAL" clId="{6A9A16B3-7413-4388-B1BB-FE36CD75CE22}" dt="2022-06-22T22:31:13.729" v="1824" actId="1076"/>
          <ac:picMkLst>
            <pc:docMk/>
            <pc:sldMk cId="3465556886" sldId="333"/>
            <ac:picMk id="5" creationId="{1F900074-9463-D955-BF6E-8FBB3D8F5993}"/>
          </ac:picMkLst>
        </pc:picChg>
        <pc:picChg chg="add mod">
          <ac:chgData name="Szczęśniak Arkadiusz" userId="62623c15-babd-437f-9429-afdf5be66b2d" providerId="ADAL" clId="{6A9A16B3-7413-4388-B1BB-FE36CD75CE22}" dt="2022-06-22T22:28:45.486" v="1689" actId="1076"/>
          <ac:picMkLst>
            <pc:docMk/>
            <pc:sldMk cId="3465556886" sldId="333"/>
            <ac:picMk id="7" creationId="{5D661BE1-A0CC-678E-4F77-EACCB25E4B0F}"/>
          </ac:picMkLst>
        </pc:picChg>
        <pc:picChg chg="add mod">
          <ac:chgData name="Szczęśniak Arkadiusz" userId="62623c15-babd-437f-9429-afdf5be66b2d" providerId="ADAL" clId="{6A9A16B3-7413-4388-B1BB-FE36CD75CE22}" dt="2022-06-22T22:26:48.500" v="1614" actId="1076"/>
          <ac:picMkLst>
            <pc:docMk/>
            <pc:sldMk cId="3465556886" sldId="333"/>
            <ac:picMk id="9" creationId="{1920B1BB-A272-EBDE-B279-8C1751C6963A}"/>
          </ac:picMkLst>
        </pc:picChg>
        <pc:cxnChg chg="add mod">
          <ac:chgData name="Szczęśniak Arkadiusz" userId="62623c15-babd-437f-9429-afdf5be66b2d" providerId="ADAL" clId="{6A9A16B3-7413-4388-B1BB-FE36CD75CE22}" dt="2022-06-22T22:29:08.678" v="1697" actId="1582"/>
          <ac:cxnSpMkLst>
            <pc:docMk/>
            <pc:sldMk cId="3465556886" sldId="333"/>
            <ac:cxnSpMk id="15" creationId="{DF76996E-0E0A-B071-51C6-F7F2F734C852}"/>
          </ac:cxnSpMkLst>
        </pc:cxnChg>
        <pc:cxnChg chg="add mod">
          <ac:chgData name="Szczęśniak Arkadiusz" userId="62623c15-babd-437f-9429-afdf5be66b2d" providerId="ADAL" clId="{6A9A16B3-7413-4388-B1BB-FE36CD75CE22}" dt="2022-06-22T22:29:08.678" v="1697" actId="1582"/>
          <ac:cxnSpMkLst>
            <pc:docMk/>
            <pc:sldMk cId="3465556886" sldId="333"/>
            <ac:cxnSpMk id="19" creationId="{C9EFB939-9911-B6EE-3D21-608F7E9FF0E3}"/>
          </ac:cxnSpMkLst>
        </pc:cxnChg>
        <pc:cxnChg chg="add del mod">
          <ac:chgData name="Szczęśniak Arkadiusz" userId="62623c15-babd-437f-9429-afdf5be66b2d" providerId="ADAL" clId="{6A9A16B3-7413-4388-B1BB-FE36CD75CE22}" dt="2022-06-22T22:30:11.368" v="1756" actId="478"/>
          <ac:cxnSpMkLst>
            <pc:docMk/>
            <pc:sldMk cId="3465556886" sldId="333"/>
            <ac:cxnSpMk id="23" creationId="{B1E1D967-3E72-C166-1394-CF91AFA2B987}"/>
          </ac:cxnSpMkLst>
        </pc:cxnChg>
        <pc:cxnChg chg="add mod">
          <ac:chgData name="Szczęśniak Arkadiusz" userId="62623c15-babd-437f-9429-afdf5be66b2d" providerId="ADAL" clId="{6A9A16B3-7413-4388-B1BB-FE36CD75CE22}" dt="2022-06-22T22:31:02.604" v="1822" actId="404"/>
          <ac:cxnSpMkLst>
            <pc:docMk/>
            <pc:sldMk cId="3465556886" sldId="333"/>
            <ac:cxnSpMk id="24" creationId="{5827E2A8-F09F-573A-7D88-EE373174A344}"/>
          </ac:cxnSpMkLst>
        </pc:cxnChg>
        <pc:cxnChg chg="add mod">
          <ac:chgData name="Szczęśniak Arkadiusz" userId="62623c15-babd-437f-9429-afdf5be66b2d" providerId="ADAL" clId="{6A9A16B3-7413-4388-B1BB-FE36CD75CE22}" dt="2022-06-22T22:31:02.604" v="1822" actId="404"/>
          <ac:cxnSpMkLst>
            <pc:docMk/>
            <pc:sldMk cId="3465556886" sldId="333"/>
            <ac:cxnSpMk id="29" creationId="{42B025D8-8AF1-29F3-7BF9-4D11EBA3B406}"/>
          </ac:cxnSpMkLst>
        </pc:cxnChg>
        <pc:cxnChg chg="add mod">
          <ac:chgData name="Szczęśniak Arkadiusz" userId="62623c15-babd-437f-9429-afdf5be66b2d" providerId="ADAL" clId="{6A9A16B3-7413-4388-B1BB-FE36CD75CE22}" dt="2022-06-22T22:31:02.604" v="1822" actId="404"/>
          <ac:cxnSpMkLst>
            <pc:docMk/>
            <pc:sldMk cId="3465556886" sldId="333"/>
            <ac:cxnSpMk id="34" creationId="{950A23B8-7537-B72B-7991-8AF2E75768E7}"/>
          </ac:cxnSpMkLst>
        </pc:cxnChg>
      </pc:sldChg>
      <pc:sldChg chg="addSp delSp modSp new del mod">
        <pc:chgData name="Szczęśniak Arkadiusz" userId="62623c15-babd-437f-9429-afdf5be66b2d" providerId="ADAL" clId="{6A9A16B3-7413-4388-B1BB-FE36CD75CE22}" dt="2022-06-22T22:24:36.860" v="1528" actId="47"/>
        <pc:sldMkLst>
          <pc:docMk/>
          <pc:sldMk cId="743662896" sldId="334"/>
        </pc:sldMkLst>
        <pc:spChg chg="mod">
          <ac:chgData name="Szczęśniak Arkadiusz" userId="62623c15-babd-437f-9429-afdf5be66b2d" providerId="ADAL" clId="{6A9A16B3-7413-4388-B1BB-FE36CD75CE22}" dt="2022-06-22T21:53:22.382" v="1517" actId="20577"/>
          <ac:spMkLst>
            <pc:docMk/>
            <pc:sldMk cId="743662896" sldId="334"/>
            <ac:spMk id="2" creationId="{07912171-1DF7-988A-DD7B-5CC8F9D60892}"/>
          </ac:spMkLst>
        </pc:spChg>
        <pc:spChg chg="del">
          <ac:chgData name="Szczęśniak Arkadiusz" userId="62623c15-babd-437f-9429-afdf5be66b2d" providerId="ADAL" clId="{6A9A16B3-7413-4388-B1BB-FE36CD75CE22}" dt="2022-06-22T21:53:27.092" v="1518" actId="478"/>
          <ac:spMkLst>
            <pc:docMk/>
            <pc:sldMk cId="743662896" sldId="334"/>
            <ac:spMk id="3" creationId="{BCA4CAC2-8258-1E0E-69FE-C25243E7600C}"/>
          </ac:spMkLst>
        </pc:spChg>
        <pc:picChg chg="add mod">
          <ac:chgData name="Szczęśniak Arkadiusz" userId="62623c15-babd-437f-9429-afdf5be66b2d" providerId="ADAL" clId="{6A9A16B3-7413-4388-B1BB-FE36CD75CE22}" dt="2022-06-22T21:53:30.110" v="1521" actId="1076"/>
          <ac:picMkLst>
            <pc:docMk/>
            <pc:sldMk cId="743662896" sldId="334"/>
            <ac:picMk id="4" creationId="{5B46F10B-65FB-05E0-2F56-F599343A9D5E}"/>
          </ac:picMkLst>
        </pc:picChg>
      </pc:sldChg>
      <pc:sldChg chg="addSp delSp modSp new del mod">
        <pc:chgData name="Szczęśniak Arkadiusz" userId="62623c15-babd-437f-9429-afdf5be66b2d" providerId="ADAL" clId="{6A9A16B3-7413-4388-B1BB-FE36CD75CE22}" dt="2022-06-22T22:25:48.415" v="1572" actId="47"/>
        <pc:sldMkLst>
          <pc:docMk/>
          <pc:sldMk cId="3844902800" sldId="334"/>
        </pc:sldMkLst>
        <pc:spChg chg="mod">
          <ac:chgData name="Szczęśniak Arkadiusz" userId="62623c15-babd-437f-9429-afdf5be66b2d" providerId="ADAL" clId="{6A9A16B3-7413-4388-B1BB-FE36CD75CE22}" dt="2022-06-22T22:25:25.013" v="1564" actId="5793"/>
          <ac:spMkLst>
            <pc:docMk/>
            <pc:sldMk cId="3844902800" sldId="334"/>
            <ac:spMk id="2" creationId="{63AE0E74-87EA-6018-7719-FB4E815B308C}"/>
          </ac:spMkLst>
        </pc:spChg>
        <pc:spChg chg="del mod">
          <ac:chgData name="Szczęśniak Arkadiusz" userId="62623c15-babd-437f-9429-afdf5be66b2d" providerId="ADAL" clId="{6A9A16B3-7413-4388-B1BB-FE36CD75CE22}" dt="2022-06-22T22:25:36.024" v="1566" actId="478"/>
          <ac:spMkLst>
            <pc:docMk/>
            <pc:sldMk cId="3844902800" sldId="334"/>
            <ac:spMk id="3" creationId="{86C8442B-B21A-634B-E2C4-3390E04E8E28}"/>
          </ac:spMkLst>
        </pc:spChg>
        <pc:picChg chg="add mod">
          <ac:chgData name="Szczęśniak Arkadiusz" userId="62623c15-babd-437f-9429-afdf5be66b2d" providerId="ADAL" clId="{6A9A16B3-7413-4388-B1BB-FE36CD75CE22}" dt="2022-06-22T22:25:42.839" v="1570" actId="1076"/>
          <ac:picMkLst>
            <pc:docMk/>
            <pc:sldMk cId="3844902800" sldId="334"/>
            <ac:picMk id="4" creationId="{18A63E3B-4B66-B7AE-502B-539B446C3639}"/>
          </ac:picMkLst>
        </pc:picChg>
        <pc:picChg chg="add mod">
          <ac:chgData name="Szczęśniak Arkadiusz" userId="62623c15-babd-437f-9429-afdf5be66b2d" providerId="ADAL" clId="{6A9A16B3-7413-4388-B1BB-FE36CD75CE22}" dt="2022-06-22T22:25:43.937" v="1571" actId="1076"/>
          <ac:picMkLst>
            <pc:docMk/>
            <pc:sldMk cId="3844902800" sldId="334"/>
            <ac:picMk id="5" creationId="{9A667FD7-78EA-C11F-D595-ED3898AA9A66}"/>
          </ac:picMkLst>
        </pc:picChg>
      </pc:sldChg>
    </pc:docChg>
  </pc:docChgLst>
  <pc:docChgLst>
    <pc:chgData name="Gość" userId="S::urn:spo:anon#cc76fbe2a3f673fa810a6d7360abc8266bc1b2f28fbfb68e192f0e943c981c7b::" providerId="AD" clId="Web-{8B3AC224-3B0A-A78F-B8F8-90565215D2D2}"/>
    <pc:docChg chg="modSld">
      <pc:chgData name="Gość" userId="S::urn:spo:anon#cc76fbe2a3f673fa810a6d7360abc8266bc1b2f28fbfb68e192f0e943c981c7b::" providerId="AD" clId="Web-{8B3AC224-3B0A-A78F-B8F8-90565215D2D2}" dt="2022-06-07T21:38:59.811" v="9" actId="1076"/>
      <pc:docMkLst>
        <pc:docMk/>
      </pc:docMkLst>
      <pc:sldChg chg="addSp modSp">
        <pc:chgData name="Gość" userId="S::urn:spo:anon#cc76fbe2a3f673fa810a6d7360abc8266bc1b2f28fbfb68e192f0e943c981c7b::" providerId="AD" clId="Web-{8B3AC224-3B0A-A78F-B8F8-90565215D2D2}" dt="2022-06-07T21:28:13.659" v="6"/>
        <pc:sldMkLst>
          <pc:docMk/>
          <pc:sldMk cId="1895018846" sldId="295"/>
        </pc:sldMkLst>
        <pc:picChg chg="mod">
          <ac:chgData name="Gość" userId="S::urn:spo:anon#cc76fbe2a3f673fa810a6d7360abc8266bc1b2f28fbfb68e192f0e943c981c7b::" providerId="AD" clId="Web-{8B3AC224-3B0A-A78F-B8F8-90565215D2D2}" dt="2022-06-07T21:27:32.752" v="2" actId="14100"/>
          <ac:picMkLst>
            <pc:docMk/>
            <pc:sldMk cId="1895018846" sldId="295"/>
            <ac:picMk id="21" creationId="{46D535D4-716F-77B0-1A41-22AEC797DFB3}"/>
          </ac:picMkLst>
        </pc:picChg>
        <pc:picChg chg="add mod modCrop">
          <ac:chgData name="Gość" userId="S::urn:spo:anon#cc76fbe2a3f673fa810a6d7360abc8266bc1b2f28fbfb68e192f0e943c981c7b::" providerId="AD" clId="Web-{8B3AC224-3B0A-A78F-B8F8-90565215D2D2}" dt="2022-06-07T21:28:13.659" v="6"/>
          <ac:picMkLst>
            <pc:docMk/>
            <pc:sldMk cId="1895018846" sldId="295"/>
            <ac:picMk id="24" creationId="{0FACB87F-658F-6221-F78B-C40E164A32A0}"/>
          </ac:picMkLst>
        </pc:picChg>
      </pc:sldChg>
      <pc:sldChg chg="modSp">
        <pc:chgData name="Gość" userId="S::urn:spo:anon#cc76fbe2a3f673fa810a6d7360abc8266bc1b2f28fbfb68e192f0e943c981c7b::" providerId="AD" clId="Web-{8B3AC224-3B0A-A78F-B8F8-90565215D2D2}" dt="2022-06-07T21:38:59.811" v="9" actId="1076"/>
        <pc:sldMkLst>
          <pc:docMk/>
          <pc:sldMk cId="4253782824" sldId="302"/>
        </pc:sldMkLst>
        <pc:picChg chg="mod">
          <ac:chgData name="Gość" userId="S::urn:spo:anon#cc76fbe2a3f673fa810a6d7360abc8266bc1b2f28fbfb68e192f0e943c981c7b::" providerId="AD" clId="Web-{8B3AC224-3B0A-A78F-B8F8-90565215D2D2}" dt="2022-06-07T21:38:59.811" v="9" actId="1076"/>
          <ac:picMkLst>
            <pc:docMk/>
            <pc:sldMk cId="4253782824" sldId="302"/>
            <ac:picMk id="12" creationId="{AFE05D9D-AFE2-EF2E-501E-BC3448E1876A}"/>
          </ac:picMkLst>
        </pc:picChg>
      </pc:sldChg>
    </pc:docChg>
  </pc:docChgLst>
  <pc:docChgLst>
    <pc:chgData name="Gość" userId="S::urn:spo:anon#8db19a1c419a4cc3039b7e1a8663688192d1470758404ba672d94e9effeb79de::" providerId="AD" clId="Web-{BC7F671F-4F2D-8EF3-FD8F-C43E9A4035DA}"/>
    <pc:docChg chg="addSld modSld">
      <pc:chgData name="Gość" userId="S::urn:spo:anon#8db19a1c419a4cc3039b7e1a8663688192d1470758404ba672d94e9effeb79de::" providerId="AD" clId="Web-{BC7F671F-4F2D-8EF3-FD8F-C43E9A4035DA}" dt="2022-06-07T14:13:44.084" v="124" actId="20577"/>
      <pc:docMkLst>
        <pc:docMk/>
      </pc:docMkLst>
      <pc:sldChg chg="addSp delSp modSp">
        <pc:chgData name="Gość" userId="S::urn:spo:anon#8db19a1c419a4cc3039b7e1a8663688192d1470758404ba672d94e9effeb79de::" providerId="AD" clId="Web-{BC7F671F-4F2D-8EF3-FD8F-C43E9A4035DA}" dt="2022-06-07T14:13:44.084" v="124" actId="20577"/>
        <pc:sldMkLst>
          <pc:docMk/>
          <pc:sldMk cId="247638576" sldId="283"/>
        </pc:sldMkLst>
        <pc:spChg chg="mod">
          <ac:chgData name="Gość" userId="S::urn:spo:anon#8db19a1c419a4cc3039b7e1a8663688192d1470758404ba672d94e9effeb79de::" providerId="AD" clId="Web-{BC7F671F-4F2D-8EF3-FD8F-C43E9A4035DA}" dt="2022-06-07T14:13:44.084" v="124" actId="20577"/>
          <ac:spMkLst>
            <pc:docMk/>
            <pc:sldMk cId="247638576" sldId="283"/>
            <ac:spMk id="3" creationId="{BB3C8213-A46B-4E41-95AB-0B85DFACE34A}"/>
          </ac:spMkLst>
        </pc:spChg>
        <pc:picChg chg="add del mod">
          <ac:chgData name="Gość" userId="S::urn:spo:anon#8db19a1c419a4cc3039b7e1a8663688192d1470758404ba672d94e9effeb79de::" providerId="AD" clId="Web-{BC7F671F-4F2D-8EF3-FD8F-C43E9A4035DA}" dt="2022-06-07T14:05:22.273" v="63"/>
          <ac:picMkLst>
            <pc:docMk/>
            <pc:sldMk cId="247638576" sldId="283"/>
            <ac:picMk id="4" creationId="{9F1D6F05-171F-873A-8BF7-9817E327D7AD}"/>
          </ac:picMkLst>
        </pc:picChg>
        <pc:picChg chg="add mod">
          <ac:chgData name="Gość" userId="S::urn:spo:anon#8db19a1c419a4cc3039b7e1a8663688192d1470758404ba672d94e9effeb79de::" providerId="AD" clId="Web-{BC7F671F-4F2D-8EF3-FD8F-C43E9A4035DA}" dt="2022-06-07T14:11:16.189" v="96" actId="1076"/>
          <ac:picMkLst>
            <pc:docMk/>
            <pc:sldMk cId="247638576" sldId="283"/>
            <ac:picMk id="5" creationId="{FDC2B993-E1B4-E741-F97F-138731E3BB94}"/>
          </ac:picMkLst>
        </pc:picChg>
        <pc:picChg chg="add mod">
          <ac:chgData name="Gość" userId="S::urn:spo:anon#8db19a1c419a4cc3039b7e1a8663688192d1470758404ba672d94e9effeb79de::" providerId="AD" clId="Web-{BC7F671F-4F2D-8EF3-FD8F-C43E9A4035DA}" dt="2022-06-07T14:11:19.940" v="97" actId="1076"/>
          <ac:picMkLst>
            <pc:docMk/>
            <pc:sldMk cId="247638576" sldId="283"/>
            <ac:picMk id="6" creationId="{B907A4DF-F73F-2FEF-C724-11982B6C1166}"/>
          </ac:picMkLst>
        </pc:picChg>
        <pc:picChg chg="add mod">
          <ac:chgData name="Gość" userId="S::urn:spo:anon#8db19a1c419a4cc3039b7e1a8663688192d1470758404ba672d94e9effeb79de::" providerId="AD" clId="Web-{BC7F671F-4F2D-8EF3-FD8F-C43E9A4035DA}" dt="2022-06-07T14:11:22.096" v="98" actId="1076"/>
          <ac:picMkLst>
            <pc:docMk/>
            <pc:sldMk cId="247638576" sldId="283"/>
            <ac:picMk id="7" creationId="{FFCBCB1D-BF3A-05F2-05D8-4D7C57E45816}"/>
          </ac:picMkLst>
        </pc:picChg>
        <pc:picChg chg="add mod modCrop">
          <ac:chgData name="Gość" userId="S::urn:spo:anon#8db19a1c419a4cc3039b7e1a8663688192d1470758404ba672d94e9effeb79de::" providerId="AD" clId="Web-{BC7F671F-4F2D-8EF3-FD8F-C43E9A4035DA}" dt="2022-06-07T14:11:25.690" v="99" actId="1076"/>
          <ac:picMkLst>
            <pc:docMk/>
            <pc:sldMk cId="247638576" sldId="283"/>
            <ac:picMk id="8" creationId="{9BFBC211-122D-2A57-4902-613743BC4DCB}"/>
          </ac:picMkLst>
        </pc:picChg>
      </pc:sldChg>
      <pc:sldChg chg="modSp new">
        <pc:chgData name="Gość" userId="S::urn:spo:anon#8db19a1c419a4cc3039b7e1a8663688192d1470758404ba672d94e9effeb79de::" providerId="AD" clId="Web-{BC7F671F-4F2D-8EF3-FD8F-C43E9A4035DA}" dt="2022-06-07T14:12:29.942" v="109" actId="20577"/>
        <pc:sldMkLst>
          <pc:docMk/>
          <pc:sldMk cId="2874836633" sldId="293"/>
        </pc:sldMkLst>
        <pc:spChg chg="mod">
          <ac:chgData name="Gość" userId="S::urn:spo:anon#8db19a1c419a4cc3039b7e1a8663688192d1470758404ba672d94e9effeb79de::" providerId="AD" clId="Web-{BC7F671F-4F2D-8EF3-FD8F-C43E9A4035DA}" dt="2022-06-07T14:12:20.223" v="106" actId="20577"/>
          <ac:spMkLst>
            <pc:docMk/>
            <pc:sldMk cId="2874836633" sldId="293"/>
            <ac:spMk id="2" creationId="{E7C9B696-B1D8-E74D-FBCC-E96E5243D4D2}"/>
          </ac:spMkLst>
        </pc:spChg>
        <pc:spChg chg="mod">
          <ac:chgData name="Gość" userId="S::urn:spo:anon#8db19a1c419a4cc3039b7e1a8663688192d1470758404ba672d94e9effeb79de::" providerId="AD" clId="Web-{BC7F671F-4F2D-8EF3-FD8F-C43E9A4035DA}" dt="2022-06-07T14:12:29.942" v="109" actId="20577"/>
          <ac:spMkLst>
            <pc:docMk/>
            <pc:sldMk cId="2874836633" sldId="293"/>
            <ac:spMk id="3" creationId="{6FB8E3DC-E6BB-6CAC-0FFE-582BF7D02A30}"/>
          </ac:spMkLst>
        </pc:spChg>
      </pc:sldChg>
      <pc:sldChg chg="modSp new">
        <pc:chgData name="Gość" userId="S::urn:spo:anon#8db19a1c419a4cc3039b7e1a8663688192d1470758404ba672d94e9effeb79de::" providerId="AD" clId="Web-{BC7F671F-4F2D-8EF3-FD8F-C43E9A4035DA}" dt="2022-06-07T14:13:30.162" v="117" actId="20577"/>
        <pc:sldMkLst>
          <pc:docMk/>
          <pc:sldMk cId="1769439645" sldId="294"/>
        </pc:sldMkLst>
        <pc:spChg chg="mod">
          <ac:chgData name="Gość" userId="S::urn:spo:anon#8db19a1c419a4cc3039b7e1a8663688192d1470758404ba672d94e9effeb79de::" providerId="AD" clId="Web-{BC7F671F-4F2D-8EF3-FD8F-C43E9A4035DA}" dt="2022-06-07T14:13:30.162" v="117" actId="20577"/>
          <ac:spMkLst>
            <pc:docMk/>
            <pc:sldMk cId="1769439645" sldId="294"/>
            <ac:spMk id="3" creationId="{5D1AE54E-D90C-3C16-8667-E4A1A5F61E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C391C-14AE-4568-8E9E-065CC967C365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A60B3-ECDE-4A03-96BC-B8ADEF884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8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55632C-4DDF-F78A-AB37-3EC1F5969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D3E7ECE-DDA4-AEC7-ECCC-CA56B5AD7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920C2A-EEB6-5ECF-6F63-5B41EE0D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7B9E-2EF8-4029-A265-00CF0CFE0F92}" type="datetime1">
              <a:rPr lang="pl-PL" smtClean="0"/>
              <a:t>18.07.2022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25B1356-9E97-43C0-7D6F-509A1A56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4D3DBB-AAC9-BE50-21E2-CD90E049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16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812AD0-384B-70CB-231B-333D7AE1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E9A5C1-1629-73DF-8734-21110EC25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40F6D0-B422-870E-D6F9-FC8AF21E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861E-32E1-4FB5-B602-1387B99217FC}" type="datetime1">
              <a:rPr lang="pl-PL" smtClean="0"/>
              <a:t>18.07.2022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F77B28-6B15-2B21-2935-5CB44A6D4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CA904D0-5868-0D82-8DF9-9EF138809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56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B644AB-DC67-A087-8599-57C59B3BCB33}"/>
              </a:ext>
            </a:extLst>
          </p:cNvPr>
          <p:cNvSpPr/>
          <p:nvPr userDrawn="1"/>
        </p:nvSpPr>
        <p:spPr>
          <a:xfrm>
            <a:off x="0" y="0"/>
            <a:ext cx="12192000" cy="5820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6812AD0-384B-70CB-231B-333D7AE1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E9A5C1-1629-73DF-8734-21110EC25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CA904D0-5868-0D82-8DF9-9EF138809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238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D597D6-5504-239F-A646-85F24C72A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8BD7ADA-F2C0-7D1D-CE52-96F774697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7A2962-A4BC-BD7E-BC80-20C65E5BF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1EC1-047F-4DA0-A623-6F3F78371352}" type="datetime1">
              <a:rPr lang="pl-PL" smtClean="0"/>
              <a:t>18.07.2022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0EF2DA2-D036-7CBB-2E46-C0DFFD50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3DD0FA-EB43-6ACB-D6CF-B23D46075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840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464E06-A866-5133-FF9C-A2A33BF5C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82DCD4-013F-D907-8139-A62B612C8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099602-BC89-11CF-2578-FD010A9CA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B8128F3-E063-6DBE-48A8-51A0231C6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112AE-D06E-4C56-A6FA-A4F793EBDCD6}" type="datetime1">
              <a:rPr lang="pl-PL" smtClean="0"/>
              <a:t>18.07.2022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942CD5D-E488-4247-493A-B3C4FFC8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D01B3D-7EC8-27C5-C638-B9203ABA5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470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FB681A-9A54-35AB-52E5-D1440F72F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E3745F-E418-6FB6-FFBA-A2F17E32F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EC072CA-F458-F04F-4887-72A80D7FA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74B1A40-DA75-FD0B-45A1-856E42DA9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09344C3-BC54-6EBA-8653-7A720E6EE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CA9E448-E6F6-55C6-4BB1-70DC22A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A50E-7050-4677-97E1-097036B1D817}" type="datetime1">
              <a:rPr lang="pl-PL" smtClean="0"/>
              <a:t>18.07.2022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52544BF-233E-04B9-0A11-BBBC5FF84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EC7C44B-2A5C-0785-4108-ECCC9AA61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7161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12DEF1-D21B-DE8A-DC03-8F5C6E5E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635C742-85B0-5270-EF63-B502B29E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CCE5-8444-45EC-9ACB-D3A923DE287D}" type="datetime1">
              <a:rPr lang="pl-PL" smtClean="0"/>
              <a:t>18.07.2022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0523844-EAAB-1178-A306-14D46861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FD84521-DD75-F301-DA57-D9757768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417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0475B7F-C4B2-5B8C-888B-E0961C7FD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F362-1F46-4A03-91F7-4FF200E8C220}" type="datetime1">
              <a:rPr lang="pl-PL" smtClean="0"/>
              <a:t>18.07.2022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0E7FE4-6515-C3C7-F028-DC3910AD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0ACC44D-3FCF-C35E-2919-862CCBFA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989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0B0C9D-225D-C91F-C6C8-3FB3C906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3CF6A6-4DF5-E298-C730-9668DFCF2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0D783D8-4D67-BE86-BE69-C6BF65A58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D5D7C77-2715-2C80-0B5A-7D093FC69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93A-1833-491B-A847-609DF43534BE}" type="datetime1">
              <a:rPr lang="pl-PL" smtClean="0"/>
              <a:t>18.07.2022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FC21EF-FC31-A6D8-D415-D9D1AFEE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5CFBD0C-1BFC-E1F0-D7AA-0031A31F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538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2711EC-3E7B-744D-9508-7008CC44B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F576898-3211-DE63-4F4D-A62743258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5C0E5C8-A205-703F-2B46-4433E6EA9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658A29B-924C-1E7B-D5C4-5B5DDDF27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49AF-BE4C-481B-B6EF-D39561F82F32}" type="datetime1">
              <a:rPr lang="pl-PL" smtClean="0"/>
              <a:t>18.07.2022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164ED3C-B67F-4885-8A9B-D1FB179C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AD5BFA7-C5A9-4980-5160-A9D25E6B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37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2D8195-2BC3-9C85-49A6-308CF516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B3DF932-C756-EAFC-B068-C8392A8AF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3DD1A8-0AD7-0D94-E139-67874905C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B263-C9F5-45FC-B590-F291CCB7F9A7}" type="datetime1">
              <a:rPr lang="pl-PL" smtClean="0"/>
              <a:t>18.07.2022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DE50AE6-4BD6-D189-725E-9A291823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EF54ED-0E66-82F4-EFF6-CBB846D00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3612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F24D5F1-329C-2028-B75E-1A825E88AE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4728188-FA60-A14C-43A2-D3EBC52FC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92061E0-2402-F7E2-35CA-14D5A96DA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2437-7F48-4F15-9547-9DF031FE7BAA}" type="datetime1">
              <a:rPr lang="pl-PL" smtClean="0"/>
              <a:t>18.07.2022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FF78604-8F59-9FDE-1912-0BE45E6A7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E8371A2-62DB-CA31-7AF3-14F3F05D3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2864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8" y="6275910"/>
            <a:ext cx="1759744" cy="446089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792" y="529624"/>
            <a:ext cx="1685726" cy="5577768"/>
          </a:xfrm>
          <a:prstGeom prst="rect">
            <a:avLst/>
          </a:prstGeom>
        </p:spPr>
      </p:pic>
      <p:sp>
        <p:nvSpPr>
          <p:cNvPr id="8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10696575" y="453232"/>
            <a:ext cx="885824" cy="52705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345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345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37EE7C-13E2-4956-9DE1-23ABA5D62C29}"/>
              </a:ext>
            </a:extLst>
          </p:cNvPr>
          <p:cNvSpPr txBox="1"/>
          <p:nvPr userDrawn="1"/>
        </p:nvSpPr>
        <p:spPr>
          <a:xfrm>
            <a:off x="7891563" y="6391090"/>
            <a:ext cx="4251579" cy="432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5355" tIns="55355" rIns="55355" bIns="55355" numCol="1" spcCol="38100" rtlCol="0" anchor="t">
            <a:spAutoFit/>
          </a:bodyPr>
          <a:lstStyle/>
          <a:p>
            <a:pPr marL="0" marR="0" indent="0" algn="l" defTabSz="543719" rtl="0" fontAlgn="auto" latinLnBrk="0" hangingPunct="0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spc="0" normalizeH="0" baseline="0">
                <a:ln>
                  <a:noFill/>
                </a:ln>
                <a:solidFill>
                  <a:srgbClr val="7896CF"/>
                </a:solidFill>
                <a:effectLst/>
                <a:uFillTx/>
                <a:latin typeface="Radikal WUT" panose="00000800000000000000"/>
                <a:ea typeface="+mj-ea"/>
                <a:cs typeface="+mj-cs"/>
                <a:sym typeface="Times New Roman"/>
              </a:rPr>
              <a:t>Jarosław Milewski | jaroslaw.milewski@pw.edu.pl</a:t>
            </a: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7896CF"/>
              </a:solidFill>
              <a:effectLst/>
              <a:uFillTx/>
              <a:latin typeface="+mn-lt"/>
              <a:ea typeface="+mj-ea"/>
              <a:cs typeface="+mj-cs"/>
              <a:sym typeface="Times New Roman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C61B3-0FA3-4C39-8EBC-669E9E5B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8" y="230617"/>
            <a:ext cx="9680605" cy="749665"/>
          </a:xfrm>
          <a:prstGeom prst="rect">
            <a:avLst/>
          </a:prstGeo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99139CA-702A-4C76-84DC-6A39050AB2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3219" y="1263980"/>
            <a:ext cx="9543454" cy="48434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78487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bilder split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91FE9-5642-447B-A657-51E61C78B3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3821445"/>
            <a:ext cx="4585063" cy="207452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891292E-00E9-453D-967C-3464D9CCC4F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97296" y="0"/>
            <a:ext cx="7294704" cy="6858325"/>
          </a:xfrm>
          <a:custGeom>
            <a:avLst/>
            <a:gdLst>
              <a:gd name="connsiteX0" fmla="*/ 2467646 w 7294704"/>
              <a:gd name="connsiteY0" fmla="*/ 0 h 6858325"/>
              <a:gd name="connsiteX1" fmla="*/ 7294704 w 7294704"/>
              <a:gd name="connsiteY1" fmla="*/ 0 h 6858325"/>
              <a:gd name="connsiteX2" fmla="*/ 7294704 w 7294704"/>
              <a:gd name="connsiteY2" fmla="*/ 6858325 h 6858325"/>
              <a:gd name="connsiteX3" fmla="*/ 0 w 7294704"/>
              <a:gd name="connsiteY3" fmla="*/ 6858325 h 685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4704" h="6858325">
                <a:moveTo>
                  <a:pt x="2467646" y="0"/>
                </a:moveTo>
                <a:lnTo>
                  <a:pt x="7294704" y="0"/>
                </a:lnTo>
                <a:lnTo>
                  <a:pt x="7294704" y="6858325"/>
                </a:lnTo>
                <a:lnTo>
                  <a:pt x="0" y="68583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655D799E-E9E5-46D2-A4A8-C2991ED7CD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090" y="0"/>
            <a:ext cx="1096735" cy="130466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136857-8A04-412B-B6B5-632FD407B0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90" y="4198032"/>
            <a:ext cx="3847566" cy="533223"/>
          </a:xfrm>
          <a:solidFill>
            <a:schemeClr val="bg1"/>
          </a:solidFill>
        </p:spPr>
        <p:txBody>
          <a:bodyPr wrap="square" lIns="0" tIns="0" rIns="0" bIns="0" anchor="b">
            <a:spAutoFit/>
          </a:bodyPr>
          <a:lstStyle>
            <a:lvl1pPr algn="l">
              <a:defRPr sz="3850" b="1" spc="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En kort tittel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EDF94FC-487E-4582-A68F-1CE82F069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90" y="4931786"/>
            <a:ext cx="3847566" cy="676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7000"/>
              </a:lnSpc>
              <a:spcBef>
                <a:spcPts val="0"/>
              </a:spcBef>
              <a:buNone/>
              <a:defRPr sz="210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4B5E9D0-5AD0-4620-898F-B8CBAD3BC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239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2CB31F07-7988-4E6E-9EB1-1E331F9F37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722471 w 12192000"/>
              <a:gd name="connsiteY1" fmla="*/ 0 h 6858000"/>
              <a:gd name="connsiteX2" fmla="*/ 722471 w 12192000"/>
              <a:gd name="connsiteY2" fmla="*/ 1299762 h 6858000"/>
              <a:gd name="connsiteX3" fmla="*/ 1813407 w 12192000"/>
              <a:gd name="connsiteY3" fmla="*/ 1299762 h 6858000"/>
              <a:gd name="connsiteX4" fmla="*/ 18134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722471" y="0"/>
                </a:lnTo>
                <a:lnTo>
                  <a:pt x="722471" y="1299762"/>
                </a:lnTo>
                <a:lnTo>
                  <a:pt x="1813407" y="1299762"/>
                </a:lnTo>
                <a:lnTo>
                  <a:pt x="18134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7978271-5187-4431-9708-C927DF0F7F6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3821445"/>
            <a:ext cx="5397496" cy="207452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7D6E0-F061-4BBC-8DBC-562373D26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90" y="4931786"/>
            <a:ext cx="4508010" cy="67627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7000"/>
              </a:lnSpc>
              <a:spcBef>
                <a:spcPts val="0"/>
              </a:spcBef>
              <a:buNone/>
              <a:defRPr sz="210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AF1BB-D4DD-4390-8C59-BBD2D2C6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22499" y="6354535"/>
            <a:ext cx="3424012" cy="193899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655D799E-E9E5-46D2-A4A8-C2991ED7CD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090" y="0"/>
            <a:ext cx="1096735" cy="1304666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45768DF2-6EBF-48BC-A321-F4FD52853E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89" y="4198032"/>
            <a:ext cx="4508009" cy="533223"/>
          </a:xfrm>
          <a:solidFill>
            <a:schemeClr val="bg1"/>
          </a:solidFill>
        </p:spPr>
        <p:txBody>
          <a:bodyPr wrap="square" lIns="0" tIns="0" rIns="0" bIns="0" anchor="b">
            <a:spAutoFit/>
          </a:bodyPr>
          <a:lstStyle>
            <a:lvl1pPr algn="l">
              <a:defRPr sz="3850" b="1" spc="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En kort tittel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A452CE-6521-4710-BBBF-4AE21A3DD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9586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heldekken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9411C7D4-48C4-4B82-9272-C825344475C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0" y="-1"/>
            <a:ext cx="12192000" cy="6858000"/>
          </a:xfrm>
        </p:spPr>
        <p:txBody>
          <a:bodyPr/>
          <a:lstStyle/>
          <a:p>
            <a:r>
              <a:rPr lang="en-US"/>
              <a:t>Click icon to add media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AF1BB-D4DD-4390-8C59-BBD2D2C6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22499" y="6354535"/>
            <a:ext cx="3424012" cy="193899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655D799E-E9E5-46D2-A4A8-C2991ED7CD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090" y="0"/>
            <a:ext cx="1096735" cy="1304666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3E9D99F-0012-4E73-A817-39C3B231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E681C5-2E1A-4844-89DA-ACB28B04ED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3821445"/>
            <a:ext cx="5397496" cy="207452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D8E8E2B-3F64-4903-BA11-88E076433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90" y="4931786"/>
            <a:ext cx="4508010" cy="67627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7000"/>
              </a:lnSpc>
              <a:spcBef>
                <a:spcPts val="0"/>
              </a:spcBef>
              <a:buNone/>
              <a:defRPr sz="210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F918834-87D5-450E-9F18-8DFFE8EF3E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89" y="4198032"/>
            <a:ext cx="4508009" cy="533223"/>
          </a:xfrm>
          <a:solidFill>
            <a:schemeClr val="bg1"/>
          </a:solidFill>
        </p:spPr>
        <p:txBody>
          <a:bodyPr wrap="square" lIns="0" tIns="0" rIns="0" bIns="0" anchor="b">
            <a:spAutoFit/>
          </a:bodyPr>
          <a:lstStyle>
            <a:lvl1pPr algn="l">
              <a:defRPr sz="3850" b="1" spc="0" baseline="0">
                <a:solidFill>
                  <a:srgbClr val="05427C"/>
                </a:solidFill>
              </a:defRPr>
            </a:lvl1pPr>
          </a:lstStyle>
          <a:p>
            <a:r>
              <a:rPr lang="nb-NO"/>
              <a:t>En kort tittel</a:t>
            </a:r>
          </a:p>
        </p:txBody>
      </p:sp>
    </p:spTree>
    <p:extLst>
      <p:ext uri="{BB962C8B-B14F-4D97-AF65-F5344CB8AC3E}">
        <p14:creationId xmlns:p14="http://schemas.microsoft.com/office/powerpoint/2010/main" val="3191163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5" y="379964"/>
            <a:ext cx="93692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04DE89-81A4-4BB5-B6A8-37F48E1E59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189" y="2259018"/>
            <a:ext cx="10713721" cy="391001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5436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1F1D6E9-D703-4F0F-B724-E992F395E6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9488" y="0"/>
            <a:ext cx="4862512" cy="6858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3E16A-6125-4B01-9B97-3CA53DFF6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C7DF1C5-A62B-48F2-8482-9AFA5987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069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i to 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1D9235-DDE9-4289-8F46-F0D05758E8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8190" y="2259018"/>
            <a:ext cx="5149124" cy="3910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9123D7-9B88-424A-A714-A5F0D069030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0884" y="2259018"/>
            <a:ext cx="5149125" cy="3910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5B705F1-BD8F-4927-980D-9E3C2377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1861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i to bolker (Underoverskri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1D9235-DDE9-4289-8F46-F0D05758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190" y="3517900"/>
            <a:ext cx="5149124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2B8C940-39F3-450D-A5E9-074D998391C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60884" y="3517900"/>
            <a:ext cx="5149126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C633A9-1FFF-4537-8715-2AC956C6BE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8190" y="2660650"/>
            <a:ext cx="5149124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C40E28E-F22B-4290-AC19-015D2EF8E6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60882" y="2660650"/>
            <a:ext cx="5149127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E0D9193-69AD-43FB-9918-A2B291458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7365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i tre 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1D9235-DDE9-4289-8F46-F0D05758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190" y="3517900"/>
            <a:ext cx="306451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9123D7-9B88-424A-A714-A5F0D069030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01845" y="3517900"/>
            <a:ext cx="306451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2B8C940-39F3-450D-A5E9-074D998391C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445500" y="3517900"/>
            <a:ext cx="306451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C633A9-1FFF-4537-8715-2AC956C6BE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8190" y="2660650"/>
            <a:ext cx="306451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B489D15-1D3B-475B-804D-55D1F4B566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01845" y="2660650"/>
            <a:ext cx="306451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C40E28E-F22B-4290-AC19-015D2EF8E6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45500" y="2660650"/>
            <a:ext cx="306451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4B1CCD6-DE24-4885-B377-F22C82601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1091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i fire 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1D9235-DDE9-4289-8F46-F0D05758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190" y="3517900"/>
            <a:ext cx="2231753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C633A9-1FFF-4537-8715-2AC956C6BE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8190" y="2660650"/>
            <a:ext cx="2231753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B489D15-1D3B-475B-804D-55D1F4B566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94819" y="2660650"/>
            <a:ext cx="2231753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C40E28E-F22B-4290-AC19-015D2EF8E6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31448" y="2660650"/>
            <a:ext cx="2231753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3EFE82E-AFA9-4392-A98D-D7E91F50D3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78257" y="2660650"/>
            <a:ext cx="2231753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353C839-9966-4A19-AE29-71299F46D59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594819" y="3517900"/>
            <a:ext cx="2231753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E603540-E738-4A65-864E-9CE8F767BD6D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431448" y="3517900"/>
            <a:ext cx="2231753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B600F13-F9ED-4493-AEA6-C2211E17F328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9278257" y="3517900"/>
            <a:ext cx="2231753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C6E86D0-4AE7-46BC-A435-E79A60A5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4286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i fem 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C633A9-1FFF-4537-8715-2AC956C6B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8191" y="2660650"/>
            <a:ext cx="184343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B489D15-1D3B-475B-804D-55D1F4B566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81389" y="2660650"/>
            <a:ext cx="184343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C40E28E-F22B-4290-AC19-015D2EF8E6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4587" y="2660650"/>
            <a:ext cx="184343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3EFE82E-AFA9-4392-A98D-D7E91F50D3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7785" y="2660650"/>
            <a:ext cx="184343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7F6985F-0D21-4B64-A375-95792C7EBA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50983" y="2660650"/>
            <a:ext cx="1843430" cy="463550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1F4C872-ADC6-4CB7-A95B-67721B28B3BA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758191" y="3517900"/>
            <a:ext cx="184343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C46C9DB-FDA2-4D7F-AE1E-DCF46A0EC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389" y="3517900"/>
            <a:ext cx="184343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0A9BB8B-DC94-4781-BC39-9CF0E2C0ED1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5204587" y="3517900"/>
            <a:ext cx="184343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9A977F4-3F57-4229-A296-E33CE6E0E74B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427785" y="3517900"/>
            <a:ext cx="184343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A1BAC33-EE11-4422-B2BC-1EA0C02293FB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650983" y="3517900"/>
            <a:ext cx="1843430" cy="26511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2B10A327-405D-42CA-9F67-2AF8ABA2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64220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i fire bolk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747267-EFBF-44BB-9183-953BF10B458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58189" y="2259019"/>
            <a:ext cx="5149124" cy="14892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E31E4EF-E536-4BF9-9022-3B7F2DAC9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189" y="4201929"/>
            <a:ext cx="5149124" cy="14892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3BE2648-25FC-495F-B368-4BD2F773FC40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360882" y="2259018"/>
            <a:ext cx="5111026" cy="14892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9E63F2-0D8E-4E93-9804-11C06A125F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360883" y="4201928"/>
            <a:ext cx="5111026" cy="14892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E09ED89-26A1-4FE1-A40F-EB42F632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886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figu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115B63-85A5-424E-8342-6645D629D5D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7981" y="1801570"/>
            <a:ext cx="2247099" cy="4468158"/>
          </a:xfrm>
          <a:prstGeom prst="roundRect">
            <a:avLst/>
          </a:prstGeom>
          <a:solidFill>
            <a:schemeClr val="tx2"/>
          </a:solidFill>
        </p:spPr>
        <p:txBody>
          <a:bodyPr lIns="0" tIns="828000" rIns="0" bIns="0" anchor="t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3EFE82E-AFA9-4392-A98D-D7E91F50D3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9815" y="1938982"/>
            <a:ext cx="1843430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E0B8209-0B57-480E-BC05-65AB6422230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565348" y="1797709"/>
            <a:ext cx="2247099" cy="4468158"/>
          </a:xfrm>
          <a:prstGeom prst="roundRect">
            <a:avLst/>
          </a:prstGeom>
          <a:solidFill>
            <a:schemeClr val="tx2"/>
          </a:solidFill>
        </p:spPr>
        <p:txBody>
          <a:bodyPr lIns="0" tIns="828000" rIns="0" bIns="0" anchor="t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D82263EF-894B-494B-8677-D0C16378F25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67182" y="1935121"/>
            <a:ext cx="1843430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2E022E5D-734A-4E35-AC58-D0A331D356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87315" y="1801570"/>
            <a:ext cx="2247099" cy="4468158"/>
          </a:xfrm>
          <a:prstGeom prst="roundRect">
            <a:avLst/>
          </a:prstGeom>
          <a:solidFill>
            <a:schemeClr val="tx2"/>
          </a:solidFill>
        </p:spPr>
        <p:txBody>
          <a:bodyPr lIns="0" tIns="828000" rIns="0" bIns="0" anchor="t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7A1A1348-3E0D-44A2-ABE6-CB122F41E1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589149" y="1938982"/>
            <a:ext cx="1843430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825859A8-6BC3-464B-BAC4-75EA404385C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221981" y="1797709"/>
            <a:ext cx="2247099" cy="4468158"/>
          </a:xfrm>
          <a:prstGeom prst="roundRect">
            <a:avLst/>
          </a:prstGeom>
          <a:solidFill>
            <a:schemeClr val="tx2"/>
          </a:solidFill>
        </p:spPr>
        <p:txBody>
          <a:bodyPr lIns="0" tIns="828000" rIns="0" bIns="0" anchor="t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BB3FD65-5F30-4FDE-B70E-D59A74BE68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23815" y="1935121"/>
            <a:ext cx="1843430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15589A20-B34D-47F9-883F-6C734E90F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5479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figur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115B63-85A5-424E-8342-6645D629D5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7981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accent6"/>
          </a:solidFill>
        </p:spPr>
        <p:txBody>
          <a:bodyPr lIns="72000" tIns="224640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3EFE82E-AFA9-4392-A98D-D7E91F50D3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7138" y="4675953"/>
            <a:ext cx="2301726" cy="121821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B1AC3E8-DC3F-4CE5-B272-5921EFCB66D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83853" y="1833767"/>
            <a:ext cx="2395761" cy="2147683"/>
          </a:xfrm>
          <a:prstGeom prst="roundRect">
            <a:avLst>
              <a:gd name="adj" fmla="val 9947"/>
            </a:avLst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07438C8-A866-46E1-83D8-57B8568CBD5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65100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tx2"/>
          </a:solidFill>
        </p:spPr>
        <p:txBody>
          <a:bodyPr lIns="72000" tIns="224640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67B5BB42-EBC1-4D9B-957E-57865842A51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624257" y="4675953"/>
            <a:ext cx="2301726" cy="121821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0F10CBC3-6807-4D3C-8B23-0028D9CF860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530972" y="1833767"/>
            <a:ext cx="2395761" cy="2147683"/>
          </a:xfrm>
          <a:prstGeom prst="roundRect">
            <a:avLst>
              <a:gd name="adj" fmla="val 9947"/>
            </a:avLst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2FA69E3C-7E3D-45A8-92CC-0988924A2E8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13062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accent3"/>
          </a:solidFill>
        </p:spPr>
        <p:txBody>
          <a:bodyPr lIns="72000" tIns="224640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DACA3139-8734-4F03-B7AE-06497028D8C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372219" y="4675953"/>
            <a:ext cx="2301726" cy="121821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B501B0E5-0DFC-4286-9E8B-15E393E3748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78934" y="1833767"/>
            <a:ext cx="2395761" cy="2147683"/>
          </a:xfrm>
          <a:prstGeom prst="roundRect">
            <a:avLst>
              <a:gd name="adj" fmla="val 9947"/>
            </a:avLst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Text Placeholder 7">
            <a:extLst>
              <a:ext uri="{FF2B5EF4-FFF2-40B4-BE49-F238E27FC236}">
                <a16:creationId xmlns:a16="http://schemas.microsoft.com/office/drawing/2014/main" id="{A5A52AAA-CB54-4150-A3ED-F5BB9358E63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60916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accent4"/>
          </a:solidFill>
        </p:spPr>
        <p:txBody>
          <a:bodyPr lIns="72000" tIns="224640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9B87CD94-7A09-4FBF-8581-99B20B7C857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120073" y="4675953"/>
            <a:ext cx="2301726" cy="121821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2B934ECD-A752-45ED-BD72-370981CDAA9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9026788" y="1833767"/>
            <a:ext cx="2395761" cy="2147683"/>
          </a:xfrm>
          <a:prstGeom prst="roundRect">
            <a:avLst>
              <a:gd name="adj" fmla="val 9947"/>
            </a:avLst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1A31FA8-45E7-4F21-920C-1CD45F20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085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figurer (Uten bil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115B63-85A5-424E-8342-6645D629D5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7981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accent6"/>
          </a:solidFill>
        </p:spPr>
        <p:txBody>
          <a:bodyPr lIns="72000" tIns="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3EFE82E-AFA9-4392-A98D-D7E91F50D3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7138" y="2351315"/>
            <a:ext cx="2301726" cy="3542858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07438C8-A866-46E1-83D8-57B8568CBD5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65100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tx2"/>
          </a:solidFill>
        </p:spPr>
        <p:txBody>
          <a:bodyPr lIns="72000" tIns="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67B5BB42-EBC1-4D9B-957E-57865842A51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624257" y="2351314"/>
            <a:ext cx="2301726" cy="3542858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2FA69E3C-7E3D-45A8-92CC-0988924A2E8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13062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accent3"/>
          </a:solidFill>
        </p:spPr>
        <p:txBody>
          <a:bodyPr lIns="72000" tIns="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DACA3139-8734-4F03-B7AE-06497028D8C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372219" y="2351314"/>
            <a:ext cx="2301726" cy="3542858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7">
            <a:extLst>
              <a:ext uri="{FF2B5EF4-FFF2-40B4-BE49-F238E27FC236}">
                <a16:creationId xmlns:a16="http://schemas.microsoft.com/office/drawing/2014/main" id="{A5A52AAA-CB54-4150-A3ED-F5BB9358E63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60916" y="1768759"/>
            <a:ext cx="2549094" cy="4248150"/>
          </a:xfrm>
          <a:prstGeom prst="roundRect">
            <a:avLst>
              <a:gd name="adj" fmla="val 9567"/>
            </a:avLst>
          </a:prstGeom>
          <a:solidFill>
            <a:schemeClr val="accent4"/>
          </a:solidFill>
        </p:spPr>
        <p:txBody>
          <a:bodyPr lIns="72000" tIns="0" rIns="0" bIns="0" anchor="t"/>
          <a:lstStyle>
            <a:lvl1pPr marL="0" indent="0" algn="l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linje</a:t>
            </a:r>
            <a:endParaRPr lang="en-US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9B87CD94-7A09-4FBF-8581-99B20B7C857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120073" y="2351314"/>
            <a:ext cx="2301726" cy="3542858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1A31FA8-45E7-4F21-920C-1CD45F20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98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9E40C-11F9-4CC9-A0F5-A28346A4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90" y="6354535"/>
            <a:ext cx="3424012" cy="21544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344FE64-9673-4E6C-96FF-C6B9E6BF33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9057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1732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04180-C847-4FC0-9759-1956EECC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2721114"/>
            <a:ext cx="4114800" cy="1200329"/>
          </a:xfrm>
        </p:spPr>
        <p:txBody>
          <a:bodyPr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endParaRPr lang="nb-NO" sz="390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39ACEBC-A1A4-448D-B4F4-C31DDCDD6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090" y="0"/>
            <a:ext cx="1096735" cy="130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57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0CC4-FF8D-4840-9F6A-DCCFD694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9407366" cy="105116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04180-C847-4FC0-9759-1956EECC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7110" y="6354536"/>
            <a:ext cx="4114800" cy="215444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1618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5.sv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10000" r="11000"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48C4748-6F10-5B02-671F-614AE1849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376D67-F823-79E5-CD2A-8272A5627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2A1A30-82F1-3E19-5742-094F6665E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72F11-095B-4E70-BADD-FBDB53E0FEB6}" type="datetime1">
              <a:rPr lang="pl-PL" smtClean="0"/>
              <a:t>18.07.2022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8AE7DBC-75AE-FA0D-D01E-85D662E7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A64A65-41E6-3A11-8558-DE54EE849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07CF8-628E-4971-A7F4-BF0253D5C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9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5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00E0C1-94DD-4E87-91A3-A53B9DA66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44" y="379964"/>
            <a:ext cx="3993355" cy="105116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FA735-9FEC-45E4-8627-8C8C6073A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190" y="2259018"/>
            <a:ext cx="5375910" cy="3910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47F6-6A98-4E1E-B01E-2BE8C7E18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90" y="6508427"/>
            <a:ext cx="4114800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4540D3-19D1-4343-B2B9-64CF5617C5F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20090" y="0"/>
            <a:ext cx="1096735" cy="130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4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660" r:id="rId2"/>
    <p:sldLayoutId id="2147483688" r:id="rId3"/>
    <p:sldLayoutId id="2147483670" r:id="rId4"/>
    <p:sldLayoutId id="2147483650" r:id="rId5"/>
    <p:sldLayoutId id="2147483661" r:id="rId6"/>
    <p:sldLayoutId id="2147483704" r:id="rId7"/>
    <p:sldLayoutId id="2147483692" r:id="rId8"/>
    <p:sldLayoutId id="2147483705" r:id="rId9"/>
    <p:sldLayoutId id="2147483714" r:id="rId10"/>
    <p:sldLayoutId id="2147483697" r:id="rId11"/>
    <p:sldLayoutId id="2147483715" r:id="rId12"/>
    <p:sldLayoutId id="2147483717" r:id="rId13"/>
    <p:sldLayoutId id="2147483749" r:id="rId14"/>
    <p:sldLayoutId id="2147483696" r:id="rId15"/>
    <p:sldLayoutId id="2147483789" r:id="rId16"/>
    <p:sldLayoutId id="2147483668" r:id="rId17"/>
    <p:sldLayoutId id="2147483794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57150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 Light" panose="020F0302020204030204" pitchFamily="34" charset="0"/>
        <a:buChar char="‒"/>
        <a:defRPr sz="2000" kern="1200">
          <a:solidFill>
            <a:schemeClr val="tx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8572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14300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kern="1200">
          <a:solidFill>
            <a:schemeClr val="tx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4287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C57975-9880-1AB0-414B-71A9887F4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en-US" sz="4000" b="1" dirty="0"/>
              <a:t>Work Package 2</a:t>
            </a:r>
            <a:br>
              <a:rPr lang="en-US" sz="4000" b="1" dirty="0"/>
            </a:br>
            <a:br>
              <a:rPr lang="en-US" sz="4000" b="1" dirty="0"/>
            </a:br>
            <a:r>
              <a:rPr lang="en-US" sz="4000" b="1" dirty="0"/>
              <a:t>Development and utilization of advanced numerical tools for CCS installations based on MCFC</a:t>
            </a:r>
            <a:endParaRPr lang="pl-PL" sz="4000" b="1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612FA8E-D45C-30F7-3FFF-09D208941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5520"/>
            <a:ext cx="9144000" cy="462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MOLCAR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325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00F9-31A4-4DC8-80E8-10F3091DF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84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Work Package 2 </a:t>
            </a:r>
            <a:r>
              <a:rPr lang="pl-PL" dirty="0"/>
              <a:t>(</a:t>
            </a:r>
            <a:r>
              <a:rPr lang="en-US" dirty="0"/>
              <a:t>11</a:t>
            </a:r>
            <a:r>
              <a:rPr lang="pl-PL" dirty="0"/>
              <a:t>.2020</a:t>
            </a:r>
            <a:r>
              <a:rPr lang="en-US" dirty="0"/>
              <a:t> .. 10</a:t>
            </a:r>
            <a:r>
              <a:rPr lang="pl-PL" dirty="0"/>
              <a:t>.</a:t>
            </a:r>
            <a:r>
              <a:rPr lang="en-US" dirty="0"/>
              <a:t>2022</a:t>
            </a:r>
            <a:r>
              <a:rPr lang="pl-PL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C8213-A46B-4E41-95AB-0B85DFACE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Goal: Creating an accurate numerical model of the installation with an MCFC stack for conducting variant analyzes</a:t>
            </a:r>
            <a:endParaRPr lang="pl-PL" sz="2400" b="1" dirty="0">
              <a:latin typeface="Radikal WUT" panose="00000800000000000000"/>
            </a:endParaRPr>
          </a:p>
          <a:p>
            <a:endParaRPr lang="pl-PL" sz="2000" dirty="0">
              <a:latin typeface="Radikal WUT" panose="00000800000000000000"/>
            </a:endParaRPr>
          </a:p>
          <a:p>
            <a:r>
              <a:rPr lang="en-US" sz="2000" dirty="0"/>
              <a:t>Task 2.1: Parametric model</a:t>
            </a:r>
          </a:p>
          <a:p>
            <a:r>
              <a:rPr lang="en-US" sz="2000" dirty="0"/>
              <a:t>Task 2.2: Guidelines for the prototype container based installation design</a:t>
            </a:r>
          </a:p>
          <a:p>
            <a:r>
              <a:rPr lang="en-US" sz="2000" dirty="0"/>
              <a:t>Task 2.3: Computational fluid mechanics (CFD) model</a:t>
            </a:r>
          </a:p>
          <a:p>
            <a:r>
              <a:rPr lang="en-US" sz="2000" dirty="0"/>
              <a:t>Task 2.4: Tuning and validation of a parametric model of the installation from the MCFC</a:t>
            </a:r>
          </a:p>
          <a:p>
            <a:r>
              <a:rPr lang="en-US" sz="2000" dirty="0"/>
              <a:t>Task 2.5: Verification of assumptions and optimization of operating parameters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CFC3B2D-6A46-5059-956C-A6DDDC89C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670" y="3746402"/>
            <a:ext cx="2234135" cy="223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E511837-F9F4-2199-375E-8A034C555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342" y="2420839"/>
            <a:ext cx="252525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9B447-7BA2-339A-0C44-52CC2225C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59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4D825C8-A31C-5FB6-0CA0-106F2602CB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89"/>
          <a:stretch/>
        </p:blipFill>
        <p:spPr>
          <a:xfrm>
            <a:off x="190275" y="1932295"/>
            <a:ext cx="11811449" cy="2441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819DF9-AF80-182C-1456-5383BDB866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387" t="26169" r="19254" b="50329"/>
          <a:stretch/>
        </p:blipFill>
        <p:spPr>
          <a:xfrm>
            <a:off x="8239328" y="2587559"/>
            <a:ext cx="1040860" cy="573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53B0B8-DD41-90E3-D0CB-42A692D3D4CD}"/>
              </a:ext>
            </a:extLst>
          </p:cNvPr>
          <p:cNvSpPr/>
          <p:nvPr/>
        </p:nvSpPr>
        <p:spPr>
          <a:xfrm>
            <a:off x="3112851" y="1128584"/>
            <a:ext cx="5273268" cy="4069492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64593709-8DAF-5832-94BD-BA91641FF43F}"/>
              </a:ext>
            </a:extLst>
          </p:cNvPr>
          <p:cNvSpPr/>
          <p:nvPr/>
        </p:nvSpPr>
        <p:spPr>
          <a:xfrm>
            <a:off x="8239328" y="1128584"/>
            <a:ext cx="233463" cy="106329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5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4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Obraz 1" descr="Diagram, schematic&#10;&#10;Description automatically generated">
            <a:extLst>
              <a:ext uri="{FF2B5EF4-FFF2-40B4-BE49-F238E27FC236}">
                <a16:creationId xmlns:a16="http://schemas.microsoft.com/office/drawing/2014/main" id="{027EEA96-548F-B73B-1709-FEC2BC116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75" y="872068"/>
            <a:ext cx="4889172" cy="437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D5429073-EDF4-B905-73A1-47A2209BA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919" y="5364480"/>
            <a:ext cx="65334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Working principles of a dual conductivity Molten Carbonate Fuel Cell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" name="Obraz 2">
            <a:extLst>
              <a:ext uri="{FF2B5EF4-FFF2-40B4-BE49-F238E27FC236}">
                <a16:creationId xmlns:a16="http://schemas.microsoft.com/office/drawing/2014/main" id="{FF15DA6B-201E-CB03-CDD4-7483BB2CCE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589" y="872068"/>
            <a:ext cx="5067618" cy="3922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39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5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Obraz 3">
            <a:extLst>
              <a:ext uri="{FF2B5EF4-FFF2-40B4-BE49-F238E27FC236}">
                <a16:creationId xmlns:a16="http://schemas.microsoft.com/office/drawing/2014/main" id="{CBBE776A-149C-44AB-D490-A60F42427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0" y="457200"/>
            <a:ext cx="3579706" cy="504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C80AECF-5131-CA1C-26F7-A1FF1897E0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372929"/>
                  </p:ext>
                </p:extLst>
              </p:nvPr>
            </p:nvGraphicFramePr>
            <p:xfrm>
              <a:off x="102550" y="1010694"/>
              <a:ext cx="6810998" cy="254069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475896">
                      <a:extLst>
                        <a:ext uri="{9D8B030D-6E8A-4147-A177-3AD203B41FA5}">
                          <a16:colId xmlns:a16="http://schemas.microsoft.com/office/drawing/2014/main" val="2935152255"/>
                        </a:ext>
                      </a:extLst>
                    </a:gridCol>
                    <a:gridCol w="335102">
                      <a:extLst>
                        <a:ext uri="{9D8B030D-6E8A-4147-A177-3AD203B41FA5}">
                          <a16:colId xmlns:a16="http://schemas.microsoft.com/office/drawing/2014/main" val="29477262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1080135" marR="0" indent="269875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)∙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den>
                                </m:f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)∙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1080135" marR="0" indent="269875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+(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)∙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𝑙𝑜𝑎𝑑</m:t>
                                    </m:r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)∙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𝐶𝑂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bSup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1080135" marR="0" indent="269875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𝑙𝑜𝑎𝑑</m:t>
                                    </m:r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  <m:sSubSup>
                                      <m:sSub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𝐶𝑂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sSubSup>
                                      <m:sSub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𝐶𝑂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1080135" marR="0" indent="269875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sSubSup>
                                      <m:sSub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𝐶𝑂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=</m:t>
                                            </m:r>
                                          </m:sup>
                                        </m:sSup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1080135" marR="0" indent="269875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  <m:sSubSup>
                                      <m:sSub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𝐶𝑂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𝑒𝑂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=</m:t>
                                        </m:r>
                                      </m:sup>
                                    </m:sSup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484095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C80AECF-5131-CA1C-26F7-A1FF1897E0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372929"/>
                  </p:ext>
                </p:extLst>
              </p:nvPr>
            </p:nvGraphicFramePr>
            <p:xfrm>
              <a:off x="102550" y="1010694"/>
              <a:ext cx="6810998" cy="254069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475896">
                      <a:extLst>
                        <a:ext uri="{9D8B030D-6E8A-4147-A177-3AD203B41FA5}">
                          <a16:colId xmlns:a16="http://schemas.microsoft.com/office/drawing/2014/main" val="2935152255"/>
                        </a:ext>
                      </a:extLst>
                    </a:gridCol>
                    <a:gridCol w="335102">
                      <a:extLst>
                        <a:ext uri="{9D8B030D-6E8A-4147-A177-3AD203B41FA5}">
                          <a16:colId xmlns:a16="http://schemas.microsoft.com/office/drawing/2014/main" val="294772620"/>
                        </a:ext>
                      </a:extLst>
                    </a:gridCol>
                  </a:tblGrid>
                  <a:tr h="25406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r="-5169" b="-2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484095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2EE346BA-D3FA-5BBA-49AE-965044E84D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4207302"/>
                  </p:ext>
                </p:extLst>
              </p:nvPr>
            </p:nvGraphicFramePr>
            <p:xfrm>
              <a:off x="102550" y="4846110"/>
              <a:ext cx="7304929" cy="2413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945527">
                      <a:extLst>
                        <a:ext uri="{9D8B030D-6E8A-4147-A177-3AD203B41FA5}">
                          <a16:colId xmlns:a16="http://schemas.microsoft.com/office/drawing/2014/main" val="232761565"/>
                        </a:ext>
                      </a:extLst>
                    </a:gridCol>
                    <a:gridCol w="359402">
                      <a:extLst>
                        <a:ext uri="{9D8B030D-6E8A-4147-A177-3AD203B41FA5}">
                          <a16:colId xmlns:a16="http://schemas.microsoft.com/office/drawing/2014/main" val="242926647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450215" marR="0" algn="ctr">
                            <a:lnSpc>
                              <a:spcPts val="13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  <m:r>
                                  <a:rPr lang="en-US" sz="1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𝑚𝑎𝑥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𝑙𝑜𝑎𝑑</m:t>
                                        </m:r>
                                      </m:sub>
                                    </m:sSub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∙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)(1+</m:t>
                                    </m:r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𝑒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1+</m:t>
                                    </m:r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den>
                                    </m:f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𝑒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  <m: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𝐶𝑂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3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bSup>
                                          </m:sub>
                                        </m:sSub>
                                      </m:den>
                                    </m:f>
                                    <m:f>
                                      <m:fPr>
                                        <m:ctrlPr>
                                          <a:rPr lang="en-US" sz="1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rgbClr val="000000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=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674579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2EE346BA-D3FA-5BBA-49AE-965044E84D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4207302"/>
                  </p:ext>
                </p:extLst>
              </p:nvPr>
            </p:nvGraphicFramePr>
            <p:xfrm>
              <a:off x="102550" y="4846110"/>
              <a:ext cx="7304929" cy="2413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945527">
                      <a:extLst>
                        <a:ext uri="{9D8B030D-6E8A-4147-A177-3AD203B41FA5}">
                          <a16:colId xmlns:a16="http://schemas.microsoft.com/office/drawing/2014/main" val="232761565"/>
                        </a:ext>
                      </a:extLst>
                    </a:gridCol>
                    <a:gridCol w="359402">
                      <a:extLst>
                        <a:ext uri="{9D8B030D-6E8A-4147-A177-3AD203B41FA5}">
                          <a16:colId xmlns:a16="http://schemas.microsoft.com/office/drawing/2014/main" val="2429266473"/>
                        </a:ext>
                      </a:extLst>
                    </a:gridCol>
                  </a:tblGrid>
                  <a:tr h="2413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t="-204878" r="-5171" b="-536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US" sz="1400" dirty="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67457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Nawias klamrowy otwierający 17">
            <a:extLst>
              <a:ext uri="{FF2B5EF4-FFF2-40B4-BE49-F238E27FC236}">
                <a16:creationId xmlns:a16="http://schemas.microsoft.com/office/drawing/2014/main" id="{CF5B2C55-E716-9B73-972B-1AD80E613F44}"/>
              </a:ext>
            </a:extLst>
          </p:cNvPr>
          <p:cNvSpPr>
            <a:spLocks/>
          </p:cNvSpPr>
          <p:nvPr/>
        </p:nvSpPr>
        <p:spPr>
          <a:xfrm>
            <a:off x="778668" y="1296173"/>
            <a:ext cx="250031" cy="2255220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6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6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Obraz 3">
            <a:extLst>
              <a:ext uri="{FF2B5EF4-FFF2-40B4-BE49-F238E27FC236}">
                <a16:creationId xmlns:a16="http://schemas.microsoft.com/office/drawing/2014/main" id="{CBBE776A-149C-44AB-D490-A60F42427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0" y="457200"/>
            <a:ext cx="3579706" cy="504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84F959-F0D2-9202-6EE9-55567D671C20}"/>
                  </a:ext>
                </a:extLst>
              </p:cNvPr>
              <p:cNvSpPr txBox="1"/>
              <p:nvPr/>
            </p:nvSpPr>
            <p:spPr>
              <a:xfrm>
                <a:off x="2416028" y="1100166"/>
                <a:ext cx="2728519" cy="573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US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𝐶𝑂</m:t>
                                  </m:r>
                                </m:e>
                                <m:sub>
                                  <m:r>
                                    <a:rPr lang="en-US" sz="14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US" sz="1400" i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sup>
                              </m:sSubSup>
                            </m:sub>
                          </m:sSub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p>
                                  <m:r>
                                    <a:rPr lang="en-US" sz="1400" i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sup>
                              </m:sSup>
                            </m:sub>
                          </m:sSub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84F959-F0D2-9202-6EE9-55567D671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028" y="1100166"/>
                <a:ext cx="2728519" cy="573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73A373-C495-9C78-3BC5-6ADB99DD3502}"/>
                  </a:ext>
                </a:extLst>
              </p:cNvPr>
              <p:cNvSpPr txBox="1"/>
              <p:nvPr/>
            </p:nvSpPr>
            <p:spPr>
              <a:xfrm>
                <a:off x="2957117" y="2166099"/>
                <a:ext cx="1646339" cy="406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ⅇ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𝑎𝑐𝑡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sz="14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73A373-C495-9C78-3BC5-6ADB99DD3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117" y="2166099"/>
                <a:ext cx="1646339" cy="4060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86F48A9A-9295-168E-9E39-505066067D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98948"/>
                  </p:ext>
                </p:extLst>
              </p:nvPr>
            </p:nvGraphicFramePr>
            <p:xfrm>
              <a:off x="285226" y="3128336"/>
              <a:ext cx="6803469" cy="19166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392669">
                      <a:extLst>
                        <a:ext uri="{9D8B030D-6E8A-4147-A177-3AD203B41FA5}">
                          <a16:colId xmlns:a16="http://schemas.microsoft.com/office/drawing/2014/main" val="4260825979"/>
                        </a:ext>
                      </a:extLst>
                    </a:gridCol>
                    <a:gridCol w="1705400">
                      <a:extLst>
                        <a:ext uri="{9D8B030D-6E8A-4147-A177-3AD203B41FA5}">
                          <a16:colId xmlns:a16="http://schemas.microsoft.com/office/drawing/2014/main" val="1906855974"/>
                        </a:ext>
                      </a:extLst>
                    </a:gridCol>
                    <a:gridCol w="1705400">
                      <a:extLst>
                        <a:ext uri="{9D8B030D-6E8A-4147-A177-3AD203B41FA5}">
                          <a16:colId xmlns:a16="http://schemas.microsoft.com/office/drawing/2014/main" val="4131423170"/>
                        </a:ext>
                      </a:extLst>
                    </a:gridCol>
                  </a:tblGrid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40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S/cm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𝑎𝑐𝑡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mol/kJ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51722887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/K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eutectic [82]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3.59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25.1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13950808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SDC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73.5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60.2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64134992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BNT (this study)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1250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133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39109623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LNT (this study)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6020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69936492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Yttrium Stabilized Zirconia (this study)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391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87.8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627706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86F48A9A-9295-168E-9E39-505066067D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98948"/>
                  </p:ext>
                </p:extLst>
              </p:nvPr>
            </p:nvGraphicFramePr>
            <p:xfrm>
              <a:off x="285226" y="3128336"/>
              <a:ext cx="6803469" cy="19166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392669">
                      <a:extLst>
                        <a:ext uri="{9D8B030D-6E8A-4147-A177-3AD203B41FA5}">
                          <a16:colId xmlns:a16="http://schemas.microsoft.com/office/drawing/2014/main" val="4260825979"/>
                        </a:ext>
                      </a:extLst>
                    </a:gridCol>
                    <a:gridCol w="1705400">
                      <a:extLst>
                        <a:ext uri="{9D8B030D-6E8A-4147-A177-3AD203B41FA5}">
                          <a16:colId xmlns:a16="http://schemas.microsoft.com/office/drawing/2014/main" val="1906855974"/>
                        </a:ext>
                      </a:extLst>
                    </a:gridCol>
                    <a:gridCol w="1705400">
                      <a:extLst>
                        <a:ext uri="{9D8B030D-6E8A-4147-A177-3AD203B41FA5}">
                          <a16:colId xmlns:a16="http://schemas.microsoft.com/office/drawing/2014/main" val="4131423170"/>
                        </a:ext>
                      </a:extLst>
                    </a:gridCol>
                  </a:tblGrid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400">
                            <a:solidFill>
                              <a:srgbClr val="000000"/>
                            </a:solidFill>
                            <a:effectLst/>
                            <a:latin typeface="Palatino Linotype" panose="0204050205050503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8929" t="-7547" r="-100357" b="-5037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98929" t="-7547" r="-357" b="-5037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1722887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/K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eutectic [82]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3.59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25.1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13950808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SDC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73.5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60.2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64134992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BNT (this study)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1250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133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39109623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LNT (this study)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6020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69936492"/>
                      </a:ext>
                    </a:extLst>
                  </a:tr>
                  <a:tr h="31944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Yttrium Stabilized Zirconia (this study)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391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ts val="13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000000"/>
                              </a:solidFill>
                              <a:effectLst/>
                              <a:latin typeface="Palatino Linotype" panose="0204050205050503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87.8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627706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27091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 – Li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/K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-BNT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7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5494EC-43F7-1BB1-F5B8-0A7083C0E3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59936"/>
            <a:ext cx="6888479" cy="45970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D67B76-C78E-20A7-50A7-ED86FAC83181}"/>
              </a:ext>
            </a:extLst>
          </p:cNvPr>
          <p:cNvSpPr txBox="1"/>
          <p:nvPr/>
        </p:nvSpPr>
        <p:spPr>
          <a:xfrm>
            <a:off x="8077200" y="2194561"/>
            <a:ext cx="3931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 validation results for double conductivity electrolyte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-BNT (Cell 1), tortuosity of BNT 25, tortuosity of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6.6; r_eCO3 of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1.64 Ohm x cm2,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r_eO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BNT 179 Ohm x cm2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74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 – Li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/K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-BNT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8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D67B76-C78E-20A7-50A7-ED86FAC83181}"/>
              </a:ext>
            </a:extLst>
          </p:cNvPr>
          <p:cNvSpPr txBox="1"/>
          <p:nvPr/>
        </p:nvSpPr>
        <p:spPr>
          <a:xfrm>
            <a:off x="8077200" y="2194561"/>
            <a:ext cx="3992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 validation results for double conductivity electrolyte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-BNT (Cell 2), tortuosity of BNT 0.0009 tortuosity of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61; r_eCO3 of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1.59 Ohm x cm2,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r_eO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BNT 35 Ohm x cm2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4A0B67-6BF1-BF1D-3D07-BE15047689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" y="1054174"/>
            <a:ext cx="7117080" cy="4749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954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 – Li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/K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-LNT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9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06DFCD-9B35-91E9-461D-CECC190EE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" y="1022032"/>
            <a:ext cx="7073423" cy="464724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2A631C-B685-F70A-C3B2-2C05CB5F0AFF}"/>
              </a:ext>
            </a:extLst>
          </p:cNvPr>
          <p:cNvSpPr txBox="1"/>
          <p:nvPr/>
        </p:nvSpPr>
        <p:spPr>
          <a:xfrm>
            <a:off x="8077200" y="2194561"/>
            <a:ext cx="3992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 validation results for double conductivity electrolyte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-LNT, tortuosity of LNT 0.00064, tortuosity of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7.9; r_eCO3 of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6.2 Ohm x cm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r_eO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LNT 1540 Ohm x cm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 – Li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/K</a:t>
            </a:r>
            <a:r>
              <a:rPr lang="en-US" sz="3200" b="1" baseline="-25000" dirty="0">
                <a:ea typeface="+mn-lt"/>
                <a:cs typeface="+mn-lt"/>
              </a:rPr>
              <a:t>2</a:t>
            </a:r>
            <a:r>
              <a:rPr lang="en-US" sz="3200" b="1" dirty="0">
                <a:ea typeface="+mn-lt"/>
                <a:cs typeface="+mn-lt"/>
              </a:rPr>
              <a:t>CO</a:t>
            </a:r>
            <a:r>
              <a:rPr lang="en-US" sz="3200" b="1" baseline="-25000" dirty="0">
                <a:ea typeface="+mn-lt"/>
                <a:cs typeface="+mn-lt"/>
              </a:rPr>
              <a:t>3</a:t>
            </a:r>
            <a:r>
              <a:rPr lang="en-US" sz="3200" b="1" dirty="0">
                <a:ea typeface="+mn-lt"/>
                <a:cs typeface="+mn-lt"/>
              </a:rPr>
              <a:t>-YSZ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10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70732A-12F0-A666-81C5-2D3504E41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935" y="955516"/>
            <a:ext cx="7529896" cy="49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30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287868"/>
            <a:ext cx="10515600" cy="584200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2.1: Parametric model implementation into Aspen HYSYS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11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470B6070-A982-41B1-DE76-AB1734A6FB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67" y="872068"/>
            <a:ext cx="8762048" cy="493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78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0F2DFDE0-B2F6-83C6-C42B-DFE3B2365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02" y="915026"/>
            <a:ext cx="11785600" cy="764089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2.2: </a:t>
            </a:r>
            <a:r>
              <a:rPr lang="en-US" sz="2800" b="1" dirty="0">
                <a:ea typeface="+mn-lt"/>
                <a:cs typeface="+mn-lt"/>
              </a:rPr>
              <a:t>Guidelines for the prototype container based installation design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8672AD-8B55-EA2C-ADF4-51A8EF63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12</a:t>
            </a:fld>
            <a:endParaRPr lang="pl-PL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4D031B6-8CD9-7A73-08CA-72161CF86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4"/>
          <a:stretch/>
        </p:blipFill>
        <p:spPr bwMode="auto">
          <a:xfrm>
            <a:off x="1008464" y="1518574"/>
            <a:ext cx="2857015" cy="19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AF4961-6605-02EA-1A36-B57868E35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64" y="3428999"/>
            <a:ext cx="2857014" cy="2380845"/>
          </a:xfrm>
          <a:prstGeom prst="rect">
            <a:avLst/>
          </a:prstGeom>
        </p:spPr>
      </p:pic>
      <p:pic>
        <p:nvPicPr>
          <p:cNvPr id="10" name="Obraz 38">
            <a:extLst>
              <a:ext uri="{FF2B5EF4-FFF2-40B4-BE49-F238E27FC236}">
                <a16:creationId xmlns:a16="http://schemas.microsoft.com/office/drawing/2014/main" id="{C8D70417-4377-5E17-9106-85E9183CA19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4755" r="4573" b="1666"/>
          <a:stretch>
            <a:fillRect/>
          </a:stretch>
        </p:blipFill>
        <p:spPr bwMode="auto">
          <a:xfrm>
            <a:off x="3865478" y="1518574"/>
            <a:ext cx="6436762" cy="42912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824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2.2: </a:t>
            </a:r>
            <a:r>
              <a:rPr lang="en-US" sz="2800" b="1" dirty="0">
                <a:ea typeface="+mn-lt"/>
                <a:cs typeface="+mn-lt"/>
              </a:rPr>
              <a:t>Guidelines for the prototype container based installation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13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7E102C-3F6B-C058-25D4-DBE462A0B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285" y="745068"/>
            <a:ext cx="9213429" cy="50951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1B86C8-420E-BDCC-323F-DE43DB9F6884}"/>
              </a:ext>
            </a:extLst>
          </p:cNvPr>
          <p:cNvSpPr/>
          <p:nvPr/>
        </p:nvSpPr>
        <p:spPr>
          <a:xfrm>
            <a:off x="8388991" y="2281806"/>
            <a:ext cx="1728132" cy="11471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D87868-B520-01EF-E6A3-F448AFF289A5}"/>
              </a:ext>
            </a:extLst>
          </p:cNvPr>
          <p:cNvSpPr/>
          <p:nvPr/>
        </p:nvSpPr>
        <p:spPr>
          <a:xfrm>
            <a:off x="5969845" y="872068"/>
            <a:ext cx="2880540" cy="40522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7C6C06-6FDE-9450-032B-E0C9E38617C1}"/>
              </a:ext>
            </a:extLst>
          </p:cNvPr>
          <p:cNvSpPr/>
          <p:nvPr/>
        </p:nvSpPr>
        <p:spPr>
          <a:xfrm>
            <a:off x="1236976" y="1367406"/>
            <a:ext cx="2880540" cy="44727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73860F-BDF8-DA46-97E8-B0EA1E1EE1DD}"/>
              </a:ext>
            </a:extLst>
          </p:cNvPr>
          <p:cNvSpPr/>
          <p:nvPr/>
        </p:nvSpPr>
        <p:spPr>
          <a:xfrm>
            <a:off x="4924339" y="1129674"/>
            <a:ext cx="891730" cy="45736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E87AC4-E9BA-AF5C-2DC5-6DB788A531AF}"/>
              </a:ext>
            </a:extLst>
          </p:cNvPr>
          <p:cNvSpPr txBox="1"/>
          <p:nvPr/>
        </p:nvSpPr>
        <p:spPr>
          <a:xfrm>
            <a:off x="10161703" y="2432802"/>
            <a:ext cx="1082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10 kW MCFC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B412D1-CD51-24E0-0A33-E5FA842FE541}"/>
              </a:ext>
            </a:extLst>
          </p:cNvPr>
          <p:cNvSpPr txBox="1"/>
          <p:nvPr/>
        </p:nvSpPr>
        <p:spPr>
          <a:xfrm>
            <a:off x="6302054" y="1971137"/>
            <a:ext cx="1640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Thermal management zone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AA4039-FD5E-57DE-614D-29ABBF975454}"/>
              </a:ext>
            </a:extLst>
          </p:cNvPr>
          <p:cNvSpPr txBox="1"/>
          <p:nvPr/>
        </p:nvSpPr>
        <p:spPr>
          <a:xfrm>
            <a:off x="1236976" y="2894467"/>
            <a:ext cx="144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Inlet gases control zone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2DEC24-4788-9C38-D06D-E61187A0886C}"/>
              </a:ext>
            </a:extLst>
          </p:cNvPr>
          <p:cNvSpPr txBox="1"/>
          <p:nvPr/>
        </p:nvSpPr>
        <p:spPr>
          <a:xfrm>
            <a:off x="5816069" y="5569941"/>
            <a:ext cx="2640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Gases humidifying zone</a:t>
            </a:r>
          </a:p>
        </p:txBody>
      </p:sp>
    </p:spTree>
    <p:extLst>
      <p:ext uri="{BB962C8B-B14F-4D97-AF65-F5344CB8AC3E}">
        <p14:creationId xmlns:p14="http://schemas.microsoft.com/office/powerpoint/2010/main" val="204393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2.2: </a:t>
            </a:r>
            <a:r>
              <a:rPr lang="en-US" sz="2800" b="1" dirty="0">
                <a:ea typeface="+mn-lt"/>
                <a:cs typeface="+mn-lt"/>
              </a:rPr>
              <a:t>Guidelines for the prototype container based installation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14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B7E104-EF33-F132-4D20-530047235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82121"/>
              </p:ext>
            </p:extLst>
          </p:nvPr>
        </p:nvGraphicFramePr>
        <p:xfrm>
          <a:off x="1691640" y="1750499"/>
          <a:ext cx="8016241" cy="3727420"/>
        </p:xfrm>
        <a:graphic>
          <a:graphicData uri="http://schemas.openxmlformats.org/drawingml/2006/table">
            <a:tbl>
              <a:tblPr firstRow="1" firstCol="1" bandRow="1"/>
              <a:tblGrid>
                <a:gridCol w="968427">
                  <a:extLst>
                    <a:ext uri="{9D8B030D-6E8A-4147-A177-3AD203B41FA5}">
                      <a16:colId xmlns:a16="http://schemas.microsoft.com/office/drawing/2014/main" val="3688492890"/>
                    </a:ext>
                  </a:extLst>
                </a:gridCol>
                <a:gridCol w="2269578">
                  <a:extLst>
                    <a:ext uri="{9D8B030D-6E8A-4147-A177-3AD203B41FA5}">
                      <a16:colId xmlns:a16="http://schemas.microsoft.com/office/drawing/2014/main" val="3694589539"/>
                    </a:ext>
                  </a:extLst>
                </a:gridCol>
                <a:gridCol w="968427">
                  <a:extLst>
                    <a:ext uri="{9D8B030D-6E8A-4147-A177-3AD203B41FA5}">
                      <a16:colId xmlns:a16="http://schemas.microsoft.com/office/drawing/2014/main" val="458433144"/>
                    </a:ext>
                  </a:extLst>
                </a:gridCol>
                <a:gridCol w="835117">
                  <a:extLst>
                    <a:ext uri="{9D8B030D-6E8A-4147-A177-3AD203B41FA5}">
                      <a16:colId xmlns:a16="http://schemas.microsoft.com/office/drawing/2014/main" val="3541954876"/>
                    </a:ext>
                  </a:extLst>
                </a:gridCol>
                <a:gridCol w="1278015">
                  <a:extLst>
                    <a:ext uri="{9D8B030D-6E8A-4147-A177-3AD203B41FA5}">
                      <a16:colId xmlns:a16="http://schemas.microsoft.com/office/drawing/2014/main" val="4081087239"/>
                    </a:ext>
                  </a:extLst>
                </a:gridCol>
                <a:gridCol w="892408">
                  <a:extLst>
                    <a:ext uri="{9D8B030D-6E8A-4147-A177-3AD203B41FA5}">
                      <a16:colId xmlns:a16="http://schemas.microsoft.com/office/drawing/2014/main" val="616776469"/>
                    </a:ext>
                  </a:extLst>
                </a:gridCol>
                <a:gridCol w="804269">
                  <a:extLst>
                    <a:ext uri="{9D8B030D-6E8A-4147-A177-3AD203B41FA5}">
                      <a16:colId xmlns:a16="http://schemas.microsoft.com/office/drawing/2014/main" val="746743692"/>
                    </a:ext>
                  </a:extLst>
                </a:gridCol>
              </a:tblGrid>
              <a:tr h="56485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Working medium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Flow rate, NL/min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I/O signal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P-in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P-out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26198"/>
                  </a:ext>
                </a:extLst>
              </a:tr>
              <a:tr h="2875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135170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Air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391524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Air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66398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Air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759390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717063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062243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1868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44601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866112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566766"/>
                  </a:ext>
                </a:extLst>
              </a:tr>
              <a:tr h="28750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4..21 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57725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B876762-865B-9DEE-9345-192718C91AB5}"/>
              </a:ext>
            </a:extLst>
          </p:cNvPr>
          <p:cNvSpPr txBox="1"/>
          <p:nvPr/>
        </p:nvSpPr>
        <p:spPr>
          <a:xfrm>
            <a:off x="735330" y="1114979"/>
            <a:ext cx="11228070" cy="3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proposed configuration of flows regulating system, proposed by results of the parametric </a:t>
            </a:r>
            <a:r>
              <a:rPr lang="en-GB" sz="18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BoP</a:t>
            </a:r>
            <a:r>
              <a:rPr lang="en-GB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model.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831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2.2: </a:t>
            </a:r>
            <a:r>
              <a:rPr lang="en-US" sz="2800" b="1" dirty="0">
                <a:ea typeface="+mn-lt"/>
                <a:cs typeface="+mn-lt"/>
              </a:rPr>
              <a:t>Guidelines for the prototype container based installation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15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CDD236A-5D0E-2769-3CB6-6562BE798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869027"/>
              </p:ext>
            </p:extLst>
          </p:nvPr>
        </p:nvGraphicFramePr>
        <p:xfrm>
          <a:off x="1939925" y="2373778"/>
          <a:ext cx="7782560" cy="2488025"/>
        </p:xfrm>
        <a:graphic>
          <a:graphicData uri="http://schemas.openxmlformats.org/drawingml/2006/table">
            <a:tbl>
              <a:tblPr firstRow="1" firstCol="1" bandRow="1"/>
              <a:tblGrid>
                <a:gridCol w="909934">
                  <a:extLst>
                    <a:ext uri="{9D8B030D-6E8A-4147-A177-3AD203B41FA5}">
                      <a16:colId xmlns:a16="http://schemas.microsoft.com/office/drawing/2014/main" val="873722646"/>
                    </a:ext>
                  </a:extLst>
                </a:gridCol>
                <a:gridCol w="3373798">
                  <a:extLst>
                    <a:ext uri="{9D8B030D-6E8A-4147-A177-3AD203B41FA5}">
                      <a16:colId xmlns:a16="http://schemas.microsoft.com/office/drawing/2014/main" val="7613195"/>
                    </a:ext>
                  </a:extLst>
                </a:gridCol>
                <a:gridCol w="995271">
                  <a:extLst>
                    <a:ext uri="{9D8B030D-6E8A-4147-A177-3AD203B41FA5}">
                      <a16:colId xmlns:a16="http://schemas.microsoft.com/office/drawing/2014/main" val="200270095"/>
                    </a:ext>
                  </a:extLst>
                </a:gridCol>
                <a:gridCol w="995271">
                  <a:extLst>
                    <a:ext uri="{9D8B030D-6E8A-4147-A177-3AD203B41FA5}">
                      <a16:colId xmlns:a16="http://schemas.microsoft.com/office/drawing/2014/main" val="1571068148"/>
                    </a:ext>
                  </a:extLst>
                </a:gridCol>
                <a:gridCol w="1508286">
                  <a:extLst>
                    <a:ext uri="{9D8B030D-6E8A-4147-A177-3AD203B41FA5}">
                      <a16:colId xmlns:a16="http://schemas.microsoft.com/office/drawing/2014/main" val="2626177471"/>
                    </a:ext>
                  </a:extLst>
                </a:gridCol>
              </a:tblGrid>
              <a:tr h="27863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Working medium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Power rate, kW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T_max, C deg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419313"/>
                  </a:ext>
                </a:extLst>
              </a:tr>
              <a:tr h="2786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74981"/>
                  </a:ext>
                </a:extLst>
              </a:tr>
              <a:tr h="2786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Cathodic main electric heater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403423"/>
                  </a:ext>
                </a:extLst>
              </a:tr>
              <a:tr h="5474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Cathodic supporting electric heater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812631"/>
                  </a:ext>
                </a:extLst>
              </a:tr>
              <a:tr h="2786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Anodic main electric heater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727463"/>
                  </a:ext>
                </a:extLst>
              </a:tr>
              <a:tr h="5474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Anodic supporting electric heater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37257"/>
                  </a:ext>
                </a:extLst>
              </a:tr>
              <a:tr h="2786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Water steam generator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16443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1B80F5E-B427-881B-25C4-6F390188D494}"/>
              </a:ext>
            </a:extLst>
          </p:cNvPr>
          <p:cNvSpPr txBox="1"/>
          <p:nvPr/>
        </p:nvSpPr>
        <p:spPr>
          <a:xfrm>
            <a:off x="826770" y="1559139"/>
            <a:ext cx="10008870" cy="3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proposed configuration of heating system, proposed by results of the parametric </a:t>
            </a:r>
            <a:r>
              <a:rPr lang="en-GB" sz="18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BoP</a:t>
            </a:r>
            <a:r>
              <a:rPr lang="en-GB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948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2.2: </a:t>
            </a:r>
            <a:r>
              <a:rPr lang="en-US" sz="2800" b="1" dirty="0">
                <a:ea typeface="+mn-lt"/>
                <a:cs typeface="+mn-lt"/>
              </a:rPr>
              <a:t>Guidelines for the prototype container based installation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16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0AB571-3446-3D05-8B66-D707820BB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842114"/>
              </p:ext>
            </p:extLst>
          </p:nvPr>
        </p:nvGraphicFramePr>
        <p:xfrm>
          <a:off x="1172211" y="2956560"/>
          <a:ext cx="9678668" cy="944880"/>
        </p:xfrm>
        <a:graphic>
          <a:graphicData uri="http://schemas.openxmlformats.org/drawingml/2006/table">
            <a:tbl>
              <a:tblPr firstRow="1" firstCol="1" bandRow="1"/>
              <a:tblGrid>
                <a:gridCol w="1178470">
                  <a:extLst>
                    <a:ext uri="{9D8B030D-6E8A-4147-A177-3AD203B41FA5}">
                      <a16:colId xmlns:a16="http://schemas.microsoft.com/office/drawing/2014/main" val="1215303167"/>
                    </a:ext>
                  </a:extLst>
                </a:gridCol>
                <a:gridCol w="2406300">
                  <a:extLst>
                    <a:ext uri="{9D8B030D-6E8A-4147-A177-3AD203B41FA5}">
                      <a16:colId xmlns:a16="http://schemas.microsoft.com/office/drawing/2014/main" val="128422126"/>
                    </a:ext>
                  </a:extLst>
                </a:gridCol>
                <a:gridCol w="1289529">
                  <a:extLst>
                    <a:ext uri="{9D8B030D-6E8A-4147-A177-3AD203B41FA5}">
                      <a16:colId xmlns:a16="http://schemas.microsoft.com/office/drawing/2014/main" val="1162801146"/>
                    </a:ext>
                  </a:extLst>
                </a:gridCol>
                <a:gridCol w="1289529">
                  <a:extLst>
                    <a:ext uri="{9D8B030D-6E8A-4147-A177-3AD203B41FA5}">
                      <a16:colId xmlns:a16="http://schemas.microsoft.com/office/drawing/2014/main" val="3595108122"/>
                    </a:ext>
                  </a:extLst>
                </a:gridCol>
                <a:gridCol w="1181554">
                  <a:extLst>
                    <a:ext uri="{9D8B030D-6E8A-4147-A177-3AD203B41FA5}">
                      <a16:colId xmlns:a16="http://schemas.microsoft.com/office/drawing/2014/main" val="4019712568"/>
                    </a:ext>
                  </a:extLst>
                </a:gridCol>
                <a:gridCol w="1181554">
                  <a:extLst>
                    <a:ext uri="{9D8B030D-6E8A-4147-A177-3AD203B41FA5}">
                      <a16:colId xmlns:a16="http://schemas.microsoft.com/office/drawing/2014/main" val="1840575460"/>
                    </a:ext>
                  </a:extLst>
                </a:gridCol>
                <a:gridCol w="1151732">
                  <a:extLst>
                    <a:ext uri="{9D8B030D-6E8A-4147-A177-3AD203B41FA5}">
                      <a16:colId xmlns:a16="http://schemas.microsoft.com/office/drawing/2014/main" val="1838599630"/>
                    </a:ext>
                  </a:extLst>
                </a:gridCol>
              </a:tblGrid>
              <a:tr h="31496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Device type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Operating voltage, V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Operating current, 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Sircuit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856056"/>
                  </a:ext>
                </a:extLst>
              </a:tr>
              <a:tr h="314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5382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Electronic load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2711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020E0B9-17CD-365C-C8D6-D82433A69F8B}"/>
              </a:ext>
            </a:extLst>
          </p:cNvPr>
          <p:cNvSpPr txBox="1"/>
          <p:nvPr/>
        </p:nvSpPr>
        <p:spPr>
          <a:xfrm>
            <a:off x="755650" y="1666998"/>
            <a:ext cx="10511790" cy="3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proposed configuration of electronic load system, proposed by results of the parametric </a:t>
            </a:r>
            <a:r>
              <a:rPr lang="en-GB" sz="18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BoP</a:t>
            </a:r>
            <a:r>
              <a:rPr lang="en-GB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94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34342185">
            <a:extLst>
              <a:ext uri="{FF2B5EF4-FFF2-40B4-BE49-F238E27FC236}">
                <a16:creationId xmlns:a16="http://schemas.microsoft.com/office/drawing/2014/main" id="{562BFBAD-D8FC-1045-C7C1-882DE7066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661" y="2789580"/>
            <a:ext cx="3807346" cy="262527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E884554-166A-8858-E8EF-901555169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24" y="1634701"/>
            <a:ext cx="5318448" cy="279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BD6C416-E90F-004E-8C6C-D8E512A61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28" y="1891843"/>
            <a:ext cx="4128644" cy="2277486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4FD9D4B8-787E-C93C-728D-2B13E8C39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513" y="4192427"/>
            <a:ext cx="1793612" cy="179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0F2DFDE0-B2F6-83C6-C42B-DFE3B2365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02" y="915026"/>
            <a:ext cx="11785600" cy="764089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2.3: Computational fluid mechanics (CFD) model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8672AD-8B55-EA2C-ADF4-51A8EF63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636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2.3: Computational fluid mechanics (CFD) model</a:t>
            </a:r>
            <a:endParaRPr lang="en-US" sz="2800" b="1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18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Obraz 28">
            <a:extLst>
              <a:ext uri="{FF2B5EF4-FFF2-40B4-BE49-F238E27FC236}">
                <a16:creationId xmlns:a16="http://schemas.microsoft.com/office/drawing/2014/main" id="{3F407CC7-C192-468D-1322-8464AA2659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8976"/>
            <a:ext cx="8760143" cy="45972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130586-EB23-109F-9BC2-3B67BBB030C9}"/>
              </a:ext>
            </a:extLst>
          </p:cNvPr>
          <p:cNvSpPr txBox="1"/>
          <p:nvPr/>
        </p:nvSpPr>
        <p:spPr>
          <a:xfrm>
            <a:off x="9083040" y="1584960"/>
            <a:ext cx="291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Internal flow distribution study and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Anodic and cathodic channels geometry estimation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94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2.3: Computational fluid mechanics (CFD) model</a:t>
            </a:r>
            <a:endParaRPr lang="en-US" sz="2800" b="1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19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53E785-F6E6-7FE3-5C71-33BD5FB25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2" y="1274001"/>
            <a:ext cx="5583238" cy="3850680"/>
          </a:xfrm>
          <a:prstGeom prst="rect">
            <a:avLst/>
          </a:prstGeom>
        </p:spPr>
      </p:pic>
      <p:pic>
        <p:nvPicPr>
          <p:cNvPr id="11" name="Obraz 2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DDFDC0D-49FE-5C14-D434-7E0989508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40" y="872068"/>
            <a:ext cx="3393345" cy="42526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05DF31-F232-C3F1-7FCE-C2696DC57382}"/>
              </a:ext>
            </a:extLst>
          </p:cNvPr>
          <p:cNvSpPr txBox="1"/>
          <p:nvPr/>
        </p:nvSpPr>
        <p:spPr>
          <a:xfrm>
            <a:off x="238442" y="5295151"/>
            <a:ext cx="6103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Experimental set-up used to test pressure drop in MCFC stack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23347D-A788-AF00-7A3F-CED5DE0CBA24}"/>
              </a:ext>
            </a:extLst>
          </p:cNvPr>
          <p:cNvSpPr txBox="1"/>
          <p:nvPr/>
        </p:nvSpPr>
        <p:spPr>
          <a:xfrm>
            <a:off x="6342062" y="5295151"/>
            <a:ext cx="6103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5kW MCFC stack, used as a reference for CFD model and validation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947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2.3: Computational fluid mechanics (CFD) model</a:t>
            </a:r>
            <a:endParaRPr lang="en-US" sz="2800" b="1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20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Obraz 4">
            <a:extLst>
              <a:ext uri="{FF2B5EF4-FFF2-40B4-BE49-F238E27FC236}">
                <a16:creationId xmlns:a16="http://schemas.microsoft.com/office/drawing/2014/main" id="{042192CB-0C5E-8D88-0ED5-7EB5D2FDE8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129" y="1159936"/>
            <a:ext cx="8385071" cy="4742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6814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2.3: Computational fluid mechanics (CFD) model</a:t>
            </a:r>
            <a:endParaRPr lang="en-US" sz="2800" b="1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21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Obraz 10">
            <a:extLst>
              <a:ext uri="{FF2B5EF4-FFF2-40B4-BE49-F238E27FC236}">
                <a16:creationId xmlns:a16="http://schemas.microsoft.com/office/drawing/2014/main" id="{BD58A2F8-7E35-45EB-BEC1-FBC179B52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672" y="872068"/>
            <a:ext cx="8856345" cy="4877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1106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2" y="287868"/>
            <a:ext cx="11194627" cy="5842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+mn-lt"/>
                <a:cs typeface="+mn-lt"/>
              </a:rPr>
              <a:t>Task 2.3: Computational fluid mechanics (CFD) model</a:t>
            </a:r>
            <a:endParaRPr lang="en-US" sz="2800" b="1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6DAD-57AC-B3D8-05E8-0D8F2D89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22</a:t>
            </a:fld>
            <a:endParaRPr lang="pl-P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DE5932-6726-C626-8FD2-5EA03AB1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03098-ED19-E012-786B-7C24C81D3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D9914-D38E-254D-FA40-6110738A4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34" y="745067"/>
            <a:ext cx="5720726" cy="5291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A3E7FE-0997-898C-CDA3-1325012BDD76}"/>
              </a:ext>
            </a:extLst>
          </p:cNvPr>
          <p:cNvSpPr txBox="1"/>
          <p:nvPr/>
        </p:nvSpPr>
        <p:spPr>
          <a:xfrm>
            <a:off x="6930390" y="2737676"/>
            <a:ext cx="43167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0.5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/min: a) 450°C, b) 500°C, c) 650°C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/min: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d) 450°C, e) 500°C, f) 650°C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51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6" y="1190626"/>
            <a:ext cx="11785600" cy="764089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2.4: Tuning and validation of a parametric model of the installation from the MCFC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D53642-F765-3DE4-6627-7EF521CF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23</a:t>
            </a:fld>
            <a:endParaRPr lang="pl-P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AA55C-9E10-D751-CE7C-39AF7B32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3" y="2094297"/>
            <a:ext cx="5609169" cy="36850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42A3F8-D6CE-15D2-CBBD-B25C3B0F0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731" y="1954715"/>
            <a:ext cx="533332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57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9B696-B1D8-E74D-FBCC-E96E5243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406757"/>
            <a:ext cx="11785600" cy="764089"/>
          </a:xfrm>
        </p:spPr>
        <p:txBody>
          <a:bodyPr>
            <a:noAutofit/>
          </a:bodyPr>
          <a:lstStyle/>
          <a:p>
            <a:r>
              <a:rPr lang="en-US" sz="3200" b="1" dirty="0">
                <a:ea typeface="+mn-lt"/>
                <a:cs typeface="+mn-lt"/>
              </a:rPr>
              <a:t>Task 2.5: Verification of assumptions and optimization of operating parameters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CE53EA-7501-C258-91D9-01CE5AD9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7CF8-628E-4971-A7F4-BF0253D5C3EC}" type="slidenum">
              <a:rPr lang="pl-PL" smtClean="0"/>
              <a:t>24</a:t>
            </a:fld>
            <a:endParaRPr lang="pl-PL"/>
          </a:p>
        </p:txBody>
      </p:sp>
      <p:pic>
        <p:nvPicPr>
          <p:cNvPr id="7" name="Obraz 34" descr="Obraz zawierający tekst, zrzut ekranu, wewnątrz, komputer&#10;&#10;Opis wygenerowany automatycznie">
            <a:extLst>
              <a:ext uri="{FF2B5EF4-FFF2-40B4-BE49-F238E27FC236}">
                <a16:creationId xmlns:a16="http://schemas.microsoft.com/office/drawing/2014/main" id="{AF303FBC-45CD-A9DC-2715-84C303B9155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3" t="35974" r="11674" b="40216"/>
          <a:stretch>
            <a:fillRect/>
          </a:stretch>
        </p:blipFill>
        <p:spPr bwMode="auto">
          <a:xfrm>
            <a:off x="1775314" y="2180480"/>
            <a:ext cx="7588494" cy="33941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41526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 tam.potx" id="{9BD8C301-9547-4550-9A48-C7193D10C376}" vid="{3E1328FC-1658-4B00-90B9-58511F94B4F8}"/>
    </a:ext>
  </a:extLst>
</a:theme>
</file>

<file path=ppt/theme/theme2.xml><?xml version="1.0" encoding="utf-8"?>
<a:theme xmlns:a="http://schemas.openxmlformats.org/drawingml/2006/main" name="Uten bunnlinje">
  <a:themeElements>
    <a:clrScheme name="SINTEF Ny">
      <a:dk1>
        <a:sysClr val="windowText" lastClr="000000"/>
      </a:dk1>
      <a:lt1>
        <a:sysClr val="window" lastClr="FFFFFF"/>
      </a:lt1>
      <a:dk2>
        <a:srgbClr val="003C65"/>
      </a:dk2>
      <a:lt2>
        <a:srgbClr val="EBEBE6"/>
      </a:lt2>
      <a:accent1>
        <a:srgbClr val="14B978"/>
      </a:accent1>
      <a:accent2>
        <a:srgbClr val="CDFAE1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563C1"/>
      </a:hlink>
      <a:folHlink>
        <a:srgbClr val="954F72"/>
      </a:folHlink>
    </a:clrScheme>
    <a:fontScheme name="Custom 7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b="1" dirty="0" err="1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INTEF.pptx" id="{A4EBE474-260A-45E8-9B33-B0CE35549B35}" vid="{6842E789-DDBA-4FAE-B50A-4496787BA28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MOLCAR_prezentacja_formatka</Template>
  <TotalTime>1972</TotalTime>
  <Words>890</Words>
  <Application>Microsoft Office PowerPoint</Application>
  <PresentationFormat>Widescreen</PresentationFormat>
  <Paragraphs>220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Courier New</vt:lpstr>
      <vt:lpstr>Palatino Linotype</vt:lpstr>
      <vt:lpstr>Radikal WUT</vt:lpstr>
      <vt:lpstr>Times New Roman</vt:lpstr>
      <vt:lpstr>Wingdings</vt:lpstr>
      <vt:lpstr>Motyw pakietu Office</vt:lpstr>
      <vt:lpstr>Uten bunnlinje</vt:lpstr>
      <vt:lpstr>Work Package 2  Development and utilization of advanced numerical tools for CCS installations based on MCFC</vt:lpstr>
      <vt:lpstr>Work Package 2 (11.2020 .. 10.2022) </vt:lpstr>
      <vt:lpstr>PowerPoint Presentation</vt:lpstr>
      <vt:lpstr>Task 2.1: Parametric model</vt:lpstr>
      <vt:lpstr>Task 2.1: Parametric model</vt:lpstr>
      <vt:lpstr>Task 2.1: Parametric model</vt:lpstr>
      <vt:lpstr>Task 2.1: Parametric model – Li2CO3/K2CO3-BNT model</vt:lpstr>
      <vt:lpstr>Task 2.1: Parametric model – Li2CO3/K2CO3-BNT model</vt:lpstr>
      <vt:lpstr>Task 2.1: Parametric model – Li2CO3/K2CO3-LNT model</vt:lpstr>
      <vt:lpstr>Task 2.1: Parametric model – Li2CO3/K2CO3-YSZ model</vt:lpstr>
      <vt:lpstr>Task 2.1: Parametric model implementation into Aspen HYSYS</vt:lpstr>
      <vt:lpstr>Task 2.2: Guidelines for the prototype container based installation design</vt:lpstr>
      <vt:lpstr>Task 2.2: Guidelines for the prototype container based installation design</vt:lpstr>
      <vt:lpstr>Task 2.2: Guidelines for the prototype container based installation design</vt:lpstr>
      <vt:lpstr>Task 2.2: Guidelines for the prototype container based installation design</vt:lpstr>
      <vt:lpstr>Task 2.2: Guidelines for the prototype container based installation design</vt:lpstr>
      <vt:lpstr>Task 2.3: Computational fluid mechanics (CFD) model</vt:lpstr>
      <vt:lpstr>Task 2.3: Computational fluid mechanics (CFD) model</vt:lpstr>
      <vt:lpstr>Task 2.3: Computational fluid mechanics (CFD) model</vt:lpstr>
      <vt:lpstr>Task 2.3: Computational fluid mechanics (CFD) model</vt:lpstr>
      <vt:lpstr>Task 2.3: Computational fluid mechanics (CFD) model</vt:lpstr>
      <vt:lpstr>Task 2.3: Computational fluid mechanics (CFD) model</vt:lpstr>
      <vt:lpstr>Task 2.4: Tuning and validation of a parametric model of the installation from the MCFC</vt:lpstr>
      <vt:lpstr>Task 2.5: Verification of assumptions and optimization of operating parameters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Modular system based on Molten Carbonate Fuel Cells with tailored composite membranes designed for specific flue gas compositions oriented into CCS integration with an industrial power plant</dc:title>
  <dc:creator>Milewski Jarosław</dc:creator>
  <cp:lastModifiedBy>Martinchik Alexander</cp:lastModifiedBy>
  <cp:revision>313</cp:revision>
  <dcterms:created xsi:type="dcterms:W3CDTF">2022-06-06T22:37:51Z</dcterms:created>
  <dcterms:modified xsi:type="dcterms:W3CDTF">2022-07-19T08:22:44Z</dcterms:modified>
</cp:coreProperties>
</file>